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D148-16EC-4E31-AD08-DEA2B2D09EE8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EA59C-627A-4959-BE6B-2D0D50673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рат, напомни мне опят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5976664" cy="4344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Брат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напомни мне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опять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5576" y="908720"/>
            <a:ext cx="7056784" cy="42473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Брат, напомни мне опять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слов любви,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я сердцем мог понять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Тайну слов любви.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любви польется,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небу дух взнесется.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Припев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Славьте </a:t>
            </a:r>
            <a:r>
              <a:rPr lang="ru-RU" b="1" dirty="0" smtClean="0">
                <a:solidFill>
                  <a:srgbClr val="FF0000"/>
                </a:solidFill>
              </a:rPr>
              <a:t>Христа,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славьте </a:t>
            </a:r>
            <a:r>
              <a:rPr lang="ru-RU" b="1" dirty="0" smtClean="0">
                <a:solidFill>
                  <a:srgbClr val="FF0000"/>
                </a:solidFill>
              </a:rPr>
              <a:t>Христа,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славьте любовь Христа!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Спаситель в мир принес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слов любви;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гласят в утеху слез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слов любви.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любви вещает: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Грешных Бог прощает.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Дышат радостью святой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слов любви;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Полны дивной красотой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слов любви.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любви Христовой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Будит к жизни новой.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Брат, напомни мне опять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Брат, напомни мне опять </dc:title>
  <dc:creator>mary</dc:creator>
  <cp:lastModifiedBy>mary</cp:lastModifiedBy>
  <cp:revision>9</cp:revision>
  <dcterms:created xsi:type="dcterms:W3CDTF">2021-08-03T15:31:40Z</dcterms:created>
  <dcterms:modified xsi:type="dcterms:W3CDTF">2021-08-03T17:04:39Z</dcterms:modified>
</cp:coreProperties>
</file>