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F7E0-7818-4246-A609-BCDA7A92FC1A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35405-E4A3-4EDF-B4E0-3982B11C5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F7E0-7818-4246-A609-BCDA7A92FC1A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35405-E4A3-4EDF-B4E0-3982B11C5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F7E0-7818-4246-A609-BCDA7A92FC1A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35405-E4A3-4EDF-B4E0-3982B11C5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F7E0-7818-4246-A609-BCDA7A92FC1A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35405-E4A3-4EDF-B4E0-3982B11C5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F7E0-7818-4246-A609-BCDA7A92FC1A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35405-E4A3-4EDF-B4E0-3982B11C5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F7E0-7818-4246-A609-BCDA7A92FC1A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35405-E4A3-4EDF-B4E0-3982B11C5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F7E0-7818-4246-A609-BCDA7A92FC1A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35405-E4A3-4EDF-B4E0-3982B11C5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F7E0-7818-4246-A609-BCDA7A92FC1A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35405-E4A3-4EDF-B4E0-3982B11C5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F7E0-7818-4246-A609-BCDA7A92FC1A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35405-E4A3-4EDF-B4E0-3982B11C5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F7E0-7818-4246-A609-BCDA7A92FC1A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35405-E4A3-4EDF-B4E0-3982B11C5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F7E0-7818-4246-A609-BCDA7A92FC1A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35405-E4A3-4EDF-B4E0-3982B11C5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BF7E0-7818-4246-A609-BCDA7A92FC1A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35405-E4A3-4EDF-B4E0-3982B11C53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예수보다 더 귀한 것은 없네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675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Zeisu ken tang nuam zaw i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88640"/>
            <a:ext cx="6408712" cy="43204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Zeisu</a:t>
            </a:r>
            <a:r>
              <a:rPr lang="en-US" b="1" dirty="0" smtClean="0"/>
              <a:t> ken tang </a:t>
            </a:r>
            <a:r>
              <a:rPr lang="en-US" b="1" dirty="0" err="1" smtClean="0"/>
              <a:t>nuam</a:t>
            </a:r>
            <a:r>
              <a:rPr lang="en-US" b="1" dirty="0" smtClean="0"/>
              <a:t> </a:t>
            </a:r>
            <a:r>
              <a:rPr lang="en-US" b="1" dirty="0" err="1" smtClean="0"/>
              <a:t>zaw</a:t>
            </a:r>
            <a:r>
              <a:rPr lang="en-US" b="1" dirty="0" smtClean="0"/>
              <a:t> </a:t>
            </a:r>
            <a:r>
              <a:rPr lang="en-US" b="1" dirty="0" err="1" smtClean="0"/>
              <a:t>ing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80728"/>
            <a:ext cx="9540552" cy="324036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Zeisu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manpha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pen sang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khempeuh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sang in, amah hi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pen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Zeisu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sang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tawh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hen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Cho: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Gam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lian</a:t>
            </a:r>
            <a:r>
              <a:rPr lang="en-US" sz="1600" b="1" dirty="0" smtClean="0">
                <a:solidFill>
                  <a:srgbClr val="FF0000"/>
                </a:solidFill>
              </a:rPr>
              <a:t> pi </a:t>
            </a:r>
            <a:r>
              <a:rPr lang="en-US" sz="1600" b="1" dirty="0" err="1" smtClean="0">
                <a:solidFill>
                  <a:srgbClr val="FF0000"/>
                </a:solidFill>
              </a:rPr>
              <a:t>kumpi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aa</a:t>
            </a:r>
            <a:r>
              <a:rPr lang="en-US" sz="1600" b="1" dirty="0" smtClean="0">
                <a:solidFill>
                  <a:srgbClr val="FF0000"/>
                </a:solidFill>
              </a:rPr>
              <a:t> ka </a:t>
            </a:r>
            <a:r>
              <a:rPr lang="en-US" sz="1600" b="1" dirty="0" err="1" smtClean="0">
                <a:solidFill>
                  <a:srgbClr val="FF0000"/>
                </a:solidFill>
              </a:rPr>
              <a:t>om</a:t>
            </a:r>
            <a:r>
              <a:rPr lang="en-US" sz="1600" b="1" dirty="0" smtClean="0">
                <a:solidFill>
                  <a:srgbClr val="FF0000"/>
                </a:solidFill>
              </a:rPr>
              <a:t> hang in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Mawh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nei</a:t>
            </a:r>
            <a:r>
              <a:rPr lang="en-US" sz="1600" b="1" dirty="0" smtClean="0">
                <a:solidFill>
                  <a:srgbClr val="FF0000"/>
                </a:solidFill>
              </a:rPr>
              <a:t> mi ka </a:t>
            </a:r>
            <a:r>
              <a:rPr lang="en-US" sz="1600" b="1" dirty="0" err="1" smtClean="0">
                <a:solidFill>
                  <a:srgbClr val="FF0000"/>
                </a:solidFill>
              </a:rPr>
              <a:t>hih</a:t>
            </a:r>
            <a:r>
              <a:rPr lang="en-US" sz="1600" b="1" dirty="0" smtClean="0">
                <a:solidFill>
                  <a:srgbClr val="FF0000"/>
                </a:solidFill>
              </a:rPr>
              <a:t> sang in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Zeisu</a:t>
            </a:r>
            <a:r>
              <a:rPr lang="en-US" sz="1600" b="1" dirty="0" smtClean="0">
                <a:solidFill>
                  <a:srgbClr val="FF0000"/>
                </a:solidFill>
              </a:rPr>
              <a:t> tang </a:t>
            </a:r>
            <a:r>
              <a:rPr lang="en-US" sz="1600" b="1" dirty="0" err="1" smtClean="0">
                <a:solidFill>
                  <a:srgbClr val="FF0000"/>
                </a:solidFill>
              </a:rPr>
              <a:t>nuam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zaw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ing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khempeuh</a:t>
            </a:r>
            <a:r>
              <a:rPr lang="en-US" sz="1600" b="1" dirty="0" smtClean="0">
                <a:solidFill>
                  <a:srgbClr val="FF0000"/>
                </a:solidFill>
              </a:rPr>
              <a:t> sang in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Leitung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khempeuh</a:t>
            </a:r>
            <a:r>
              <a:rPr lang="en-US" sz="1600" b="1" dirty="0" smtClean="0">
                <a:solidFill>
                  <a:srgbClr val="FF0000"/>
                </a:solidFill>
              </a:rPr>
              <a:t> sang </a:t>
            </a:r>
            <a:r>
              <a:rPr lang="en-US" sz="1600" b="1" dirty="0" smtClean="0">
                <a:solidFill>
                  <a:srgbClr val="FF0000"/>
                </a:solidFill>
              </a:rPr>
              <a:t>in</a:t>
            </a: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Zeisu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sang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Lungdam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amah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hi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Zeisu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minthanna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sang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siangtho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hi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Heeisa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pen sang, ken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Khuaizu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pen sang 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Leitung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pen sang 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Zeisu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ken tang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160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Zeisu ken tang nuam zaw 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Zeisu ken tang nuam zaw ing</dc:title>
  <dc:creator>mary</dc:creator>
  <cp:lastModifiedBy>mary</cp:lastModifiedBy>
  <cp:revision>11</cp:revision>
  <dcterms:created xsi:type="dcterms:W3CDTF">2021-08-19T15:37:24Z</dcterms:created>
  <dcterms:modified xsi:type="dcterms:W3CDTF">2021-08-20T18:19:01Z</dcterms:modified>
</cp:coreProperties>
</file>