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7248E-A4C0-47DC-8512-905042E10F6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8046-2EF0-49AE-B1AC-194AFE2B6B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Wonderful Savior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Wonderful Savi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5832648" cy="504056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What </a:t>
            </a:r>
            <a:r>
              <a:rPr lang="en-US" b="1" dirty="0"/>
              <a:t>a Wonderful Savior </a:t>
            </a:r>
            <a:br>
              <a:rPr lang="en-US" b="1" dirty="0"/>
            </a:b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9512" y="809328"/>
            <a:ext cx="9217024" cy="604867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Christ has for sin atonement made,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Savior!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are redeemed! the price is paid!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Savior!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What a wonderful Savior is Jesus, my Jesus!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What a wonderful Savior is Jesus, my Lord!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 praise Him for the cleansing blood,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Savior!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reconciled my soul to God;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Savoir!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He cleansed my heart from all its sin,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Savoir!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now He reigns and rules therein;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Savoir!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He gives me overcoming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pow'r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Savoir!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triumph in each trying hour;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Savoir!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To Him I've given all my heart,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Savoir!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world shall never share a part;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 wonderful Savoir!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What a Wonderful Savior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What a Wonderful Savior  </dc:title>
  <dc:creator>mary</dc:creator>
  <cp:lastModifiedBy>mary</cp:lastModifiedBy>
  <cp:revision>1</cp:revision>
  <dcterms:created xsi:type="dcterms:W3CDTF">2021-08-17T19:27:31Z</dcterms:created>
  <dcterms:modified xsi:type="dcterms:W3CDTF">2021-08-17T19:35:30Z</dcterms:modified>
</cp:coreProperties>
</file>