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F1B2-843D-4A10-AECF-6AB0B465E38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1FB3D-21A9-472D-91E8-F821AAF4C3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ll Jesus Find Us Watching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Jesus kommt und die Seinen lohn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32655"/>
            <a:ext cx="8280920" cy="504057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Wenn Jesus kommt und die Seinen lohnet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4226024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1. Wenn Jesus kommt und die Seinen lohnet,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sei's bei Tage oder Nacht,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findet er uns mit den Lampen brennend,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Knechte, die da treu gewacht?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Wird dann der Herr alle wachend finden,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fertig für das Heim im Licht?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Findet er uns mit den Lampen brennend,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wachend, wartend bis der Tag anbricht.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2</a:t>
            </a:r>
            <a:r>
              <a:rPr lang="de-DE" sz="1800" b="1" dirty="0" smtClean="0">
                <a:solidFill>
                  <a:schemeClr val="bg1"/>
                </a:solidFill>
              </a:rPr>
              <a:t>. Sollte er kommen am frühen  Morgen,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rufen uns mit Namen dann,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wenn wir die Pfunde ihm wiedergeben,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wird er sagen: Wohlgetan!?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3. Waren wir treu in dem Anvertrauten?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Wirkten wir nur immerzu?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Wenn unsre Herzen uns nicht verklagen,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wird uns dann die sel'ge Ruh.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126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Wenn Jesus kommt und die Seinen lohnet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Wenn Jesus kommt und die Seinen lohnet</dc:title>
  <dc:creator>mary</dc:creator>
  <cp:lastModifiedBy>mary</cp:lastModifiedBy>
  <cp:revision>4</cp:revision>
  <dcterms:created xsi:type="dcterms:W3CDTF">2021-08-24T14:38:22Z</dcterms:created>
  <dcterms:modified xsi:type="dcterms:W3CDTF">2021-08-25T19:06:06Z</dcterms:modified>
</cp:coreProperties>
</file>