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5BA46-DFF8-4914-B8B0-80AC29FDF0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8014C-E764-4918-A174-D5905081D4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Üdvteli érze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Üdvteli</a:t>
            </a:r>
            <a:r>
              <a:rPr lang="en-US" b="1" dirty="0" smtClean="0"/>
              <a:t> </a:t>
            </a:r>
            <a:r>
              <a:rPr lang="en-US" b="1" dirty="0" err="1" smtClean="0"/>
              <a:t>érzet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685800"/>
            <a:ext cx="28956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Üdvteli érzet: Jézus enyém!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Ennek felettébb örvendek én.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Örökség vár rám, mennyei rész,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Lelkem ujjongva fölfelé néz.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Refrén: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Örökre zengem ez éneket: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Jézusban leltem az üdvömet!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Boldogan vallom: Jézus enyém!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Irgalmát áldom örökre én!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Üdvteli érzet: Jézus enyém!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Isteni béke árad felém.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Igája könnyű, nyugalmat ád,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Követem híven a lábnyomát.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Üdvteli érzet: Jézus enyém!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Életem útján áldott remény.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Pásztorom nékem, hű őrizőm,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Istentől küldött Üdvözítőm!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Üdvteli érzet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Üdvteli érzet </dc:title>
  <dc:creator>mary</dc:creator>
  <cp:lastModifiedBy>mary</cp:lastModifiedBy>
  <cp:revision>1</cp:revision>
  <dcterms:created xsi:type="dcterms:W3CDTF">2021-08-10T19:28:18Z</dcterms:created>
  <dcterms:modified xsi:type="dcterms:W3CDTF">2021-08-10T19:30:49Z</dcterms:modified>
</cp:coreProperties>
</file>