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72D50-D81A-47AF-B3F0-41BD48B8E52D}" type="datetimeFigureOut">
              <a:rPr lang="en-US" smtClean="0"/>
              <a:pPr/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4E58A-46DB-4383-9243-E2D5667BA9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72D50-D81A-47AF-B3F0-41BD48B8E52D}" type="datetimeFigureOut">
              <a:rPr lang="en-US" smtClean="0"/>
              <a:pPr/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4E58A-46DB-4383-9243-E2D5667BA9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72D50-D81A-47AF-B3F0-41BD48B8E52D}" type="datetimeFigureOut">
              <a:rPr lang="en-US" smtClean="0"/>
              <a:pPr/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4E58A-46DB-4383-9243-E2D5667BA9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72D50-D81A-47AF-B3F0-41BD48B8E52D}" type="datetimeFigureOut">
              <a:rPr lang="en-US" smtClean="0"/>
              <a:pPr/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4E58A-46DB-4383-9243-E2D5667BA9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72D50-D81A-47AF-B3F0-41BD48B8E52D}" type="datetimeFigureOut">
              <a:rPr lang="en-US" smtClean="0"/>
              <a:pPr/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4E58A-46DB-4383-9243-E2D5667BA9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72D50-D81A-47AF-B3F0-41BD48B8E52D}" type="datetimeFigureOut">
              <a:rPr lang="en-US" smtClean="0"/>
              <a:pPr/>
              <a:t>8/12/2021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4E58A-46DB-4383-9243-E2D5667BA9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72D50-D81A-47AF-B3F0-41BD48B8E52D}" type="datetimeFigureOut">
              <a:rPr lang="en-US" smtClean="0"/>
              <a:pPr/>
              <a:t>8/12/2021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4E58A-46DB-4383-9243-E2D5667BA9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72D50-D81A-47AF-B3F0-41BD48B8E52D}" type="datetimeFigureOut">
              <a:rPr lang="en-US" smtClean="0"/>
              <a:pPr/>
              <a:t>8/12/2021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4E58A-46DB-4383-9243-E2D5667BA9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72D50-D81A-47AF-B3F0-41BD48B8E52D}" type="datetimeFigureOut">
              <a:rPr lang="en-US" smtClean="0"/>
              <a:pPr/>
              <a:t>8/12/2021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4E58A-46DB-4383-9243-E2D5667BA9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72D50-D81A-47AF-B3F0-41BD48B8E52D}" type="datetimeFigureOut">
              <a:rPr lang="en-US" smtClean="0"/>
              <a:pPr/>
              <a:t>8/12/2021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4E58A-46DB-4383-9243-E2D5667BA9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72D50-D81A-47AF-B3F0-41BD48B8E52D}" type="datetimeFigureOut">
              <a:rPr lang="en-US" smtClean="0"/>
              <a:pPr/>
              <a:t>8/12/2021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4E58A-46DB-4383-9243-E2D5667BA9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172D50-D81A-47AF-B3F0-41BD48B8E52D}" type="datetimeFigureOut">
              <a:rPr lang="en-US" smtClean="0"/>
              <a:pPr/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4E58A-46DB-4383-9243-E2D5667BA90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od sent His mighty power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'Tis Burning in My Sou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1680" y="260648"/>
            <a:ext cx="5256584" cy="620688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'Tis</a:t>
            </a:r>
            <a:r>
              <a:rPr lang="en-US" b="1" dirty="0" smtClean="0"/>
              <a:t> Burning in My Soul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340768"/>
            <a:ext cx="10044608" cy="5256584"/>
          </a:xfrm>
        </p:spPr>
        <p:txBody>
          <a:bodyPr numCol="2">
            <a:normAutofit fontScale="55000" lnSpcReduction="20000"/>
          </a:bodyPr>
          <a:lstStyle/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God sent His mighty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pow’r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 this poor, sinful heart,</a:t>
            </a: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 keep me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ev’ry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hour,</a:t>
            </a: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needful grace impart;</a:t>
            </a: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since His Spirit came,</a:t>
            </a: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 take supreme control,</a:t>
            </a: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love enkindled flame</a:t>
            </a: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 burning in my soul.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’Tis</a:t>
            </a:r>
            <a:r>
              <a:rPr lang="en-US" b="1" dirty="0" smtClean="0">
                <a:solidFill>
                  <a:srgbClr val="FF0000"/>
                </a:solidFill>
              </a:rPr>
              <a:t> burning in my soul,</a:t>
            </a: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’Tis</a:t>
            </a:r>
            <a:r>
              <a:rPr lang="en-US" b="1" dirty="0" smtClean="0">
                <a:solidFill>
                  <a:srgbClr val="FF0000"/>
                </a:solidFill>
              </a:rPr>
              <a:t> burning in my soul;</a:t>
            </a: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The fire of </a:t>
            </a:r>
            <a:r>
              <a:rPr lang="en-US" b="1" dirty="0" err="1" smtClean="0">
                <a:solidFill>
                  <a:srgbClr val="FF0000"/>
                </a:solidFill>
              </a:rPr>
              <a:t>heav’nly</a:t>
            </a:r>
            <a:r>
              <a:rPr lang="en-US" b="1" dirty="0" smtClean="0">
                <a:solidFill>
                  <a:srgbClr val="FF0000"/>
                </a:solidFill>
              </a:rPr>
              <a:t> love is burning in my soul,</a:t>
            </a: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The Holy Spirit came,</a:t>
            </a: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All glory to His name!</a:t>
            </a: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The fire of </a:t>
            </a:r>
            <a:r>
              <a:rPr lang="en-US" b="1" dirty="0" err="1" smtClean="0">
                <a:solidFill>
                  <a:srgbClr val="FF0000"/>
                </a:solidFill>
              </a:rPr>
              <a:t>heav’nly</a:t>
            </a:r>
            <a:r>
              <a:rPr lang="en-US" b="1" dirty="0" smtClean="0">
                <a:solidFill>
                  <a:srgbClr val="FF0000"/>
                </a:solidFill>
              </a:rPr>
              <a:t> love is burning in my soul.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Before the cross I bow,</a:t>
            </a: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Upon the altar lay</a:t>
            </a: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willing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off’ring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now,</a:t>
            </a: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My all from day to day.</a:t>
            </a: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My Savior paid the price,</a:t>
            </a: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My name He sweetly calls;</a:t>
            </a: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Upon the sacrifice</a:t>
            </a: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fire from Heaven falls. 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No good that I have done,</a:t>
            </a: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His promise I embrace;</a:t>
            </a: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Accepted in the Son,</a:t>
            </a: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 saves me by His grace.</a:t>
            </a: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 glory be to God!</a:t>
            </a: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Let hallelujahs roll;</a:t>
            </a: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His love is shed abroad,</a:t>
            </a: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fire is in my soul. 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191</Words>
  <Application>Microsoft Office PowerPoint</Application>
  <PresentationFormat>On-screen Show (4:3)</PresentationFormat>
  <Paragraphs>37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'Tis Burning in My Soul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'Tis Burning in My Soul</dc:title>
  <dc:creator>mary</dc:creator>
  <cp:lastModifiedBy>mary</cp:lastModifiedBy>
  <cp:revision>7</cp:revision>
  <dcterms:created xsi:type="dcterms:W3CDTF">2021-08-04T22:32:49Z</dcterms:created>
  <dcterms:modified xsi:type="dcterms:W3CDTF">2021-08-12T17:21:21Z</dcterms:modified>
</cp:coreProperties>
</file>