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240-2746-40B8-B2BC-0F27B166236B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7E76-1A03-4F53-8724-FF252396D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240-2746-40B8-B2BC-0F27B166236B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7E76-1A03-4F53-8724-FF252396D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240-2746-40B8-B2BC-0F27B166236B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7E76-1A03-4F53-8724-FF252396D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240-2746-40B8-B2BC-0F27B166236B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7E76-1A03-4F53-8724-FF252396D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240-2746-40B8-B2BC-0F27B166236B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7E76-1A03-4F53-8724-FF252396D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240-2746-40B8-B2BC-0F27B166236B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7E76-1A03-4F53-8724-FF252396D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240-2746-40B8-B2BC-0F27B166236B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7E76-1A03-4F53-8724-FF252396D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240-2746-40B8-B2BC-0F27B166236B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7E76-1A03-4F53-8724-FF252396D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240-2746-40B8-B2BC-0F27B166236B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7E76-1A03-4F53-8724-FF252396D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240-2746-40B8-B2BC-0F27B166236B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7E76-1A03-4F53-8724-FF252396D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240-2746-40B8-B2BC-0F27B166236B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57E76-1A03-4F53-8724-FF252396D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C8240-2746-40B8-B2BC-0F27B166236B}" type="datetimeFigureOut">
              <a:rPr lang="en-US" smtClean="0"/>
              <a:pPr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57E76-1A03-4F53-8724-FF252396DB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ght of the world is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Light of the World Is Je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404664"/>
            <a:ext cx="4788024" cy="13681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Light of the World Is Jesus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008" y="2105472"/>
            <a:ext cx="8928992" cy="4752528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whole world was lost in the darkness of sin,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Light of the world is Jesus!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Like sunshine at noonday, His glory shone in;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Light of the world is Jesus!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Come to the light, ’tis shining for thee;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Sweetly the light has dawned upon me;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Once I was blind, but now I can see: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The Light of the world is Jesus!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darkness have we who in Jesus abide;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Light of the world is Jesus!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walk in the light when we follow our Guide!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Light of the world is Jesus!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 dwellers in darkness with sin-blinded eyes,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Light of the world is Jesus!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Go, wash at His bidding, and light will arise;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Light of the world is Jesus!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need of the sunlight in Heaven we’re told;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Light of the world is Jesus!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Lamb is the Light in the city of gold,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Light of the world is Jesus!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192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Light of the World Is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Light of the World Is Jesus </dc:title>
  <dc:creator>mary</dc:creator>
  <cp:lastModifiedBy>mary</cp:lastModifiedBy>
  <cp:revision>7</cp:revision>
  <dcterms:created xsi:type="dcterms:W3CDTF">2021-08-26T15:16:18Z</dcterms:created>
  <dcterms:modified xsi:type="dcterms:W3CDTF">2021-08-31T19:03:55Z</dcterms:modified>
</cp:coreProperties>
</file>