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76BD-2032-4D5A-891C-8BE765D3F94F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A092-C299-4D8D-9DE1-843CC0D5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76BD-2032-4D5A-891C-8BE765D3F94F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A092-C299-4D8D-9DE1-843CC0D5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76BD-2032-4D5A-891C-8BE765D3F94F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A092-C299-4D8D-9DE1-843CC0D5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76BD-2032-4D5A-891C-8BE765D3F94F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A092-C299-4D8D-9DE1-843CC0D5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76BD-2032-4D5A-891C-8BE765D3F94F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A092-C299-4D8D-9DE1-843CC0D5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76BD-2032-4D5A-891C-8BE765D3F94F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A092-C299-4D8D-9DE1-843CC0D5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76BD-2032-4D5A-891C-8BE765D3F94F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A092-C299-4D8D-9DE1-843CC0D5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76BD-2032-4D5A-891C-8BE765D3F94F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A092-C299-4D8D-9DE1-843CC0D5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76BD-2032-4D5A-891C-8BE765D3F94F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A092-C299-4D8D-9DE1-843CC0D5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76BD-2032-4D5A-891C-8BE765D3F94F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A092-C299-4D8D-9DE1-843CC0D5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76BD-2032-4D5A-891C-8BE765D3F94F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A092-C299-4D8D-9DE1-843CC0D57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F76BD-2032-4D5A-891C-8BE765D3F94F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3A092-C299-4D8D-9DE1-843CC0D572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n ihin na kale, jakejado ay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408712" cy="980728"/>
          </a:xfrm>
        </p:spPr>
        <p:txBody>
          <a:bodyPr>
            <a:normAutofit fontScale="90000"/>
          </a:bodyPr>
          <a:lstStyle/>
          <a:p>
            <a:r>
              <a:rPr lang="fi-FI" b="1" dirty="0" smtClean="0"/>
              <a:t/>
            </a:r>
            <a:br>
              <a:rPr lang="fi-FI" b="1" dirty="0" smtClean="0"/>
            </a:br>
            <a:r>
              <a:rPr lang="fi-FI" b="1" dirty="0" smtClean="0"/>
              <a:t>Tan </a:t>
            </a:r>
            <a:r>
              <a:rPr lang="fi-FI" b="1" dirty="0"/>
              <a:t>ihin na kale, jakejado </a:t>
            </a:r>
            <a:r>
              <a:rPr lang="fi-FI" b="1" dirty="0" smtClean="0"/>
              <a:t>aye</a:t>
            </a:r>
            <a:br>
              <a:rPr lang="fi-FI" b="1" dirty="0" smtClean="0"/>
            </a:br>
            <a:r>
              <a:rPr lang="fi-FI" b="1" dirty="0" smtClean="0"/>
              <a:t>(</a:t>
            </a:r>
            <a:r>
              <a:rPr lang="en-US" b="1" dirty="0" err="1" smtClean="0"/>
              <a:t>Olutunu</a:t>
            </a:r>
            <a:r>
              <a:rPr lang="en-US" b="1" dirty="0" smtClean="0"/>
              <a:t>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smtClean="0"/>
              <a:t>de</a:t>
            </a:r>
            <a:r>
              <a:rPr lang="fi-FI" b="1" dirty="0" smtClean="0"/>
              <a:t>)</a:t>
            </a:r>
            <a:r>
              <a:rPr lang="fi-FI" b="1" dirty="0"/>
              <a:t/>
            </a:r>
            <a:br>
              <a:rPr lang="fi-FI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016" y="1628800"/>
            <a:ext cx="8856984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kale,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jakejado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K’awon ti eru npa, mo pe igbala de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 so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Olutunu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Olutunu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r>
              <a:rPr lang="en-US" sz="1800" b="1" dirty="0" smtClean="0">
                <a:solidFill>
                  <a:srgbClr val="FF0000"/>
                </a:solidFill>
              </a:rPr>
              <a:t> de, </a:t>
            </a:r>
            <a:r>
              <a:rPr lang="en-US" sz="1800" b="1" dirty="0" err="1" smtClean="0">
                <a:solidFill>
                  <a:srgbClr val="FF0000"/>
                </a:solidFill>
              </a:rPr>
              <a:t>Olutunu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r>
              <a:rPr lang="en-US" sz="1800" b="1" dirty="0" smtClean="0">
                <a:solidFill>
                  <a:srgbClr val="FF0000"/>
                </a:solidFill>
              </a:rPr>
              <a:t> de,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Emi lat' </a:t>
            </a:r>
            <a:r>
              <a:rPr lang="en-US" sz="1800" b="1" dirty="0" err="1" smtClean="0">
                <a:solidFill>
                  <a:srgbClr val="FF0000"/>
                </a:solidFill>
              </a:rPr>
              <a:t>oke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ileri</a:t>
            </a:r>
            <a:r>
              <a:rPr lang="en-US" sz="1800" b="1" dirty="0" smtClean="0">
                <a:solidFill>
                  <a:srgbClr val="FF0000"/>
                </a:solidFill>
              </a:rPr>
              <a:t> Baba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Tan </a:t>
            </a:r>
            <a:r>
              <a:rPr lang="en-US" sz="1800" b="1" dirty="0" err="1" smtClean="0">
                <a:solidFill>
                  <a:srgbClr val="FF0000"/>
                </a:solidFill>
              </a:rPr>
              <a:t>ihin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kale, </a:t>
            </a:r>
            <a:r>
              <a:rPr lang="en-US" sz="1800" b="1" dirty="0" err="1" smtClean="0">
                <a:solidFill>
                  <a:srgbClr val="FF0000"/>
                </a:solidFill>
              </a:rPr>
              <a:t>jakejado</a:t>
            </a:r>
            <a:r>
              <a:rPr lang="en-US" sz="1800" b="1" dirty="0" smtClean="0">
                <a:solidFill>
                  <a:srgbClr val="FF0000"/>
                </a:solidFill>
              </a:rPr>
              <a:t> aye,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Olutunu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r>
              <a:rPr lang="en-US" sz="1800" b="1" dirty="0" smtClean="0">
                <a:solidFill>
                  <a:srgbClr val="FF0000"/>
                </a:solidFill>
              </a:rPr>
              <a:t> de. (</a:t>
            </a:r>
            <a:r>
              <a:rPr lang="en-US" sz="1800" b="1" dirty="0" err="1" smtClean="0">
                <a:solidFill>
                  <a:srgbClr val="FF0000"/>
                </a:solidFill>
              </a:rPr>
              <a:t>Amin</a:t>
            </a:r>
            <a:r>
              <a:rPr lang="en-US" sz="1800" b="1" dirty="0" smtClean="0">
                <a:solidFill>
                  <a:srgbClr val="FF0000"/>
                </a:solidFill>
              </a:rPr>
              <a:t>.)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f'iwosan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K’olukuluku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Olutunu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Ife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or’ofe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Olutunu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s’Olurapada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gberin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Olutunu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168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Tan ihin na kale, jakejado aye (Olutunu ti de)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Tan ihin na kale, jakejado aye </dc:title>
  <dc:creator>mary</dc:creator>
  <cp:lastModifiedBy>mary</cp:lastModifiedBy>
  <cp:revision>8</cp:revision>
  <dcterms:created xsi:type="dcterms:W3CDTF">2021-08-05T15:05:00Z</dcterms:created>
  <dcterms:modified xsi:type="dcterms:W3CDTF">2021-08-05T17:01:35Z</dcterms:modified>
</cp:coreProperties>
</file>