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36EBA-316D-4F94-BF8C-67EDC106CAB5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D9E0F-72BC-45A9-BBBC-47EAD426B7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Yesterday, Today, Forev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ungguh Indah Kabar Mul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548680"/>
            <a:ext cx="6192688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Sungguh</a:t>
            </a:r>
            <a:r>
              <a:rPr lang="en-US" b="1" dirty="0" smtClean="0"/>
              <a:t> </a:t>
            </a:r>
            <a:r>
              <a:rPr lang="en-US" b="1" dirty="0"/>
              <a:t>Indah </a:t>
            </a:r>
            <a:r>
              <a:rPr lang="en-US" b="1" dirty="0" err="1"/>
              <a:t>Kabar</a:t>
            </a:r>
            <a:r>
              <a:rPr lang="en-US" b="1" dirty="0"/>
              <a:t> </a:t>
            </a:r>
            <a:r>
              <a:rPr lang="en-US" b="1" dirty="0" err="1"/>
              <a:t>Mulia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412776"/>
            <a:ext cx="9324528" cy="4968552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1.Sungguh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percayalah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berubah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s’lama-lamanya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Refrein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Baik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kemarin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hari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ini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s’lama-lamanya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berubah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Kristus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berubah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puji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namaNya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2.Ia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rendahkan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Dulukala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bercela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disambut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diampuniNya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3.Badai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gelora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tunduk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ditenangkanNya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bergumul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Getsemani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mendampingi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pedih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4.Yesus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ampuni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Petrus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sesat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kebimbangan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Tomas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bersyak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murid-muridNya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5.Waktu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Emaus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disertaiNya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‘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172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Sungguh Indah Kabar Mulia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Sungguh Indah Kabar Mulia </dc:title>
  <dc:creator>mary</dc:creator>
  <cp:lastModifiedBy>mary</cp:lastModifiedBy>
  <cp:revision>10</cp:revision>
  <dcterms:created xsi:type="dcterms:W3CDTF">2021-08-25T19:42:39Z</dcterms:created>
  <dcterms:modified xsi:type="dcterms:W3CDTF">2021-08-26T18:45:48Z</dcterms:modified>
</cp:coreProperties>
</file>