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B291E-27EE-498C-BFAE-0371A65872E2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89D59-3800-4143-9807-2D21D6DA61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ara Yesus Kuden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896544" cy="6058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Suara</a:t>
            </a:r>
            <a:r>
              <a:rPr lang="en-US" b="1" dirty="0" smtClean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Kudengar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6400800" cy="501811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dinuatNya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minumlah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Kudapat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Alhayat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cemerlang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seluruh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Suara Yesus Kudengar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Suara Yesus Kudengar </dc:title>
  <dc:creator>mary</dc:creator>
  <cp:lastModifiedBy>mary</cp:lastModifiedBy>
  <cp:revision>3</cp:revision>
  <dcterms:created xsi:type="dcterms:W3CDTF">2021-08-16T19:03:19Z</dcterms:created>
  <dcterms:modified xsi:type="dcterms:W3CDTF">2021-08-16T20:29:44Z</dcterms:modified>
</cp:coreProperties>
</file>