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36E7A-C140-40D6-844C-3EF722309F0A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57F4A-4783-4058-8F6B-DE0E488CFB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pre cer doresc a mă grăb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91680" y="188641"/>
            <a:ext cx="583264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Spre cer doresc a mă grăbi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95536" y="764704"/>
            <a:ext cx="8136904" cy="5904656"/>
          </a:xfrm>
        </p:spPr>
        <p:txBody>
          <a:bodyPr numCol="2">
            <a:noAutofit/>
          </a:bodyPr>
          <a:lstStyle/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1. Spre cer încerc a mă sili,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Pășind mai sus din zi în zi;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Și-n calea mea rugându-mă: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Doamne, mai sus ridică-mă!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vi-VN" sz="18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Doamne, ridică-mă și-oi sta,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Și prin credință voi umbla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Spre-un loc mai-nalt ajută-mă,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Doamne, mai sus ridică-mă!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vi-VN" sz="18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2. Doresc să mă ferești, Isus,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De îndoieli și chin nespus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Deși acolo mulți pășesc,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Eu un loc mai înalt doresc.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3. Doresc a fi în depărtări,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Unde nu-s chinuri nici dureri;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Acolo unde cântă-n cor,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Sus, toată ceata sfinților.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vi-VN" sz="1800" b="1" dirty="0" smtClean="0">
              <a:solidFill>
                <a:schemeClr val="bg1"/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4. Doresc a mă urca mai sus,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Ca să văd slava lui Isus!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Și de aceea cer mereu:</a:t>
            </a:r>
          </a:p>
          <a:p>
            <a:pPr algn="l"/>
            <a:r>
              <a:rPr lang="vi-VN" sz="1800" b="1" dirty="0" smtClean="0">
                <a:solidFill>
                  <a:schemeClr val="bg1"/>
                </a:solidFill>
              </a:rPr>
              <a:t>Ajută-mi, Isus, Domnul meu!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138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3</cp:revision>
  <dcterms:created xsi:type="dcterms:W3CDTF">2021-08-14T19:51:09Z</dcterms:created>
  <dcterms:modified xsi:type="dcterms:W3CDTF">2021-08-14T19:54:32Z</dcterms:modified>
</cp:coreProperties>
</file>