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83B30-B4CA-47F7-BCAC-05EF68DB09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CD342-5D0C-4E2D-B6D6-39CFCD4747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God Descend Upon My Heart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irit of God Descend Upon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280920" cy="548680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1" dirty="0" smtClean="0"/>
              <a:t>Spirit </a:t>
            </a:r>
            <a:r>
              <a:rPr lang="en-US" sz="4000" b="1" dirty="0"/>
              <a:t>of God Descend Upon My Heart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4608512" cy="4896544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God, who dwells within my heart,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wean it from sin, through all its pulses move.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Stoop to my weakness, mighty as you are,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make me love you as I ought to love.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Teach me to feel that you are always nigh;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teach me the struggles of the soul to bear,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check the rising doubt, the rebel sigh;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teach me the patience of unceasing prayer.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Teach me to love you as your angels love,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holy passion filling all my frame: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fullness of the heaven-descended Dove;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heart an altar, and your love the flame.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116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Spirit of God Descend Upon My Heart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Spirit of God Descend Upon My Heart </dc:title>
  <dc:creator>mary</dc:creator>
  <cp:lastModifiedBy>mary</cp:lastModifiedBy>
  <cp:revision>6</cp:revision>
  <dcterms:created xsi:type="dcterms:W3CDTF">2021-07-30T16:51:38Z</dcterms:created>
  <dcterms:modified xsi:type="dcterms:W3CDTF">2021-08-02T15:39:11Z</dcterms:modified>
</cp:coreProperties>
</file>