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D095F-12A1-438C-AB88-F3664A5188CC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56B0E-0E17-43DD-A4E4-7B08A3F423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ge mir es noch einmal v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6336704" cy="3600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Singe mir es noch einmal vor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5936704" cy="42980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1.Singe mir es noch einmal vor, wunderbar Lebenswort!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mir öffnet des Himmels Tor, wunderbar Lebenswort!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Wort des ew'gen Lebens, schalle nicht vergebens!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Liebliches Wort, herrliches Wort, 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wunderbar Lebenswort!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2.Jesus hat noch für jedermann wunderbar Lebenswort!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Darum höre, wer hören kann, wunderbar Lebenswort!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ist gegeben, was man braucht zum Leben!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3.Rastlos schalle dein heller Ton, wunderbar Lebenswort!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Sünder führe zu Gottes Sohn, wunderbar Lebenswort!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 Welt vergehet, Jesus bleibt erhöhet!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Singe mir es noch einmal vor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Singe mir es noch einmal vor</dc:title>
  <dc:creator>mary</dc:creator>
  <cp:lastModifiedBy>mary</cp:lastModifiedBy>
  <cp:revision>5</cp:revision>
  <dcterms:created xsi:type="dcterms:W3CDTF">2021-08-03T15:34:39Z</dcterms:created>
  <dcterms:modified xsi:type="dcterms:W3CDTF">2021-08-04T17:04:49Z</dcterms:modified>
</cp:coreProperties>
</file>