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D3EEC-4D86-47C0-AE3D-F49463CA37EA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0E21D-A5F4-42A9-B6AF-0F1669C541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D3EEC-4D86-47C0-AE3D-F49463CA37EA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0E21D-A5F4-42A9-B6AF-0F1669C541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D3EEC-4D86-47C0-AE3D-F49463CA37EA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0E21D-A5F4-42A9-B6AF-0F1669C541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D3EEC-4D86-47C0-AE3D-F49463CA37EA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0E21D-A5F4-42A9-B6AF-0F1669C541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D3EEC-4D86-47C0-AE3D-F49463CA37EA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0E21D-A5F4-42A9-B6AF-0F1669C541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D3EEC-4D86-47C0-AE3D-F49463CA37EA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0E21D-A5F4-42A9-B6AF-0F1669C541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D3EEC-4D86-47C0-AE3D-F49463CA37EA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0E21D-A5F4-42A9-B6AF-0F1669C541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D3EEC-4D86-47C0-AE3D-F49463CA37EA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0E21D-A5F4-42A9-B6AF-0F1669C541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D3EEC-4D86-47C0-AE3D-F49463CA37EA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0E21D-A5F4-42A9-B6AF-0F1669C541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D3EEC-4D86-47C0-AE3D-F49463CA37EA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0E21D-A5F4-42A9-B6AF-0F1669C541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D3EEC-4D86-47C0-AE3D-F49463CA37EA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0E21D-A5F4-42A9-B6AF-0F1669C541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D3EEC-4D86-47C0-AE3D-F49463CA37EA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0E21D-A5F4-42A9-B6AF-0F1669C5411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e Still My Soul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ohku Tenang, Tuhan Besertaku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0"/>
            <a:ext cx="6984776" cy="43204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Rohku</a:t>
            </a:r>
            <a:r>
              <a:rPr lang="en-US" b="1" dirty="0" smtClean="0"/>
              <a:t> </a:t>
            </a:r>
            <a:r>
              <a:rPr lang="en-US" b="1" dirty="0" err="1" smtClean="0"/>
              <a:t>Tenang</a:t>
            </a:r>
            <a:r>
              <a:rPr lang="en-US" b="1" dirty="0" smtClean="0"/>
              <a:t>, </a:t>
            </a:r>
            <a:r>
              <a:rPr lang="en-US" b="1" dirty="0" err="1" smtClean="0"/>
              <a:t>Tuhan</a:t>
            </a:r>
            <a:r>
              <a:rPr lang="en-US" b="1" dirty="0" smtClean="0"/>
              <a:t> </a:t>
            </a:r>
            <a:r>
              <a:rPr lang="en-US" b="1" dirty="0" err="1" smtClean="0"/>
              <a:t>Besertaku</a:t>
            </a: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211960" y="574388"/>
            <a:ext cx="4104456" cy="487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1.Rohku tenang! Tuhan besertaku,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salib susah, sabar 'ku memikul,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'ku bersandar kar'na Ia pimpinku,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Hanyalah Dia, yang sungguh setia.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Rohku tenang, Ia sobatku yang baik,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Jalan berduri pun kulewati.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sz="17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2.Rohku tenang! Ia tanggung bebanku,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pimpinan-Nya tak pernah berubah,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Jangan biarkan imanmu bergoncang,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Yang 'ku tak tahu kelak pasti terang.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Rohku tenang, badai pun taat Dia,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Ombak dahsyat sekejap tenanglah.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sz="17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3.Rohku tenang! Waktu cepat lewat,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Suatu saat 'ku 'kan bersama-Nya,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Takut, gentar, semuanya 'kan lenyap,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Deritaku, akan kulupakan.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Rohku tenang, Ia hapus air mata,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Tinggal serta Tuhan selamanya.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121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Rohku Tenang, Tuhan Besertaku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Rohku Tenang, Tuhan Besertaku</dc:title>
  <dc:creator>mary</dc:creator>
  <cp:lastModifiedBy>mary</cp:lastModifiedBy>
  <cp:revision>2</cp:revision>
  <dcterms:created xsi:type="dcterms:W3CDTF">2021-08-21T18:23:44Z</dcterms:created>
  <dcterms:modified xsi:type="dcterms:W3CDTF">2021-08-21T18:27:52Z</dcterms:modified>
</cp:coreProperties>
</file>