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3BDCE-6675-43BD-82ED-E58F0F830B03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737D1-3B66-4F52-8185-939E01C34E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ghibur telah data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752528" cy="332656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Penghibur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telah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datang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9727"/>
            <a:ext cx="4896544" cy="5616624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1.Tersiar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keliling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g’lap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debar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ditindih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sebenar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              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Penghibur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datang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Penghibur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datang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Roh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surgalah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karunia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maklumkanlah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jua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manusia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Penghibur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t’lah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datang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2.Malam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gegap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gantilah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tofan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melintas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k’ras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3.Sultan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penyembuhan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terlolos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4.Betapa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lidahku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pelepas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Penghibur telah datang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Penghibur telah datang</dc:title>
  <dc:creator>mary</dc:creator>
  <cp:lastModifiedBy>mary</cp:lastModifiedBy>
  <cp:revision>10</cp:revision>
  <dcterms:created xsi:type="dcterms:W3CDTF">2021-08-05T18:18:39Z</dcterms:created>
  <dcterms:modified xsi:type="dcterms:W3CDTF">2021-08-06T16:16:11Z</dcterms:modified>
</cp:coreProperties>
</file>