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9" d="100"/>
          <a:sy n="69" d="100"/>
        </p:scale>
        <p:origin x="-7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9D03A-E095-4C5E-8B73-68356EDB925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4985-47EF-41FE-B16D-35EED09028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í la voz del Salvado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896544" cy="47667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/>
              <a:t> Oí la voz del Salvador</a:t>
            </a:r>
            <a:r>
              <a:rPr lang="es-ES" dirty="0"/>
              <a:t/>
            </a:r>
            <a:br>
              <a:rPr lang="es-ES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280920" cy="6264696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Oí la voz del Salvador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Decir con tierno amor: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"¡Oh, ven a Mí, no temas más,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Cargado pecador!"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 como estaba, a mi Jesús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Cansado yo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acudi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luego dulce alivio y paz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fe en Él recibí.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Oí la voz del Salvador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Decir: "Venid, bebed;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soy la fuente de salud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apaga toda sed."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sed de Dios, del vivo Dios,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Buscando a mi Emmanuel,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hallé: mi sed Él apagó,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ahora vivo en Él.</a:t>
            </a:r>
          </a:p>
          <a:p>
            <a:pPr algn="l"/>
            <a:r>
              <a:rPr lang="es-E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Oí su dulce voz decir: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"Del mundo soy la luz;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Miradme a Mí, os salvaré;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vida por mi cruz."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Mirando a Cristo, luego en Él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norte y sol hallé: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esa luz de vida y paz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siempre viviré.</a:t>
            </a:r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155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Oí la voz del Salvador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Oí la Voz del Salvador </dc:title>
  <dc:creator>mary</dc:creator>
  <cp:lastModifiedBy>mary</cp:lastModifiedBy>
  <cp:revision>11</cp:revision>
  <dcterms:created xsi:type="dcterms:W3CDTF">2021-08-15T19:27:25Z</dcterms:created>
  <dcterms:modified xsi:type="dcterms:W3CDTF">2021-08-15T21:56:50Z</dcterms:modified>
</cp:coreProperties>
</file>