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F968-CF71-4876-B98D-95BB08C740C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CDE7A-813F-488D-B885-482B870A6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F968-CF71-4876-B98D-95BB08C740C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CDE7A-813F-488D-B885-482B870A6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F968-CF71-4876-B98D-95BB08C740C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CDE7A-813F-488D-B885-482B870A6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F968-CF71-4876-B98D-95BB08C740C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CDE7A-813F-488D-B885-482B870A6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F968-CF71-4876-B98D-95BB08C740C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CDE7A-813F-488D-B885-482B870A6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F968-CF71-4876-B98D-95BB08C740C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CDE7A-813F-488D-B885-482B870A6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F968-CF71-4876-B98D-95BB08C740C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CDE7A-813F-488D-B885-482B870A6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F968-CF71-4876-B98D-95BB08C740C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CDE7A-813F-488D-B885-482B870A6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F968-CF71-4876-B98D-95BB08C740C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CDE7A-813F-488D-B885-482B870A6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F968-CF71-4876-B98D-95BB08C740C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CDE7A-813F-488D-B885-482B870A6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F968-CF71-4876-B98D-95BB08C740C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CDE7A-813F-488D-B885-482B870A6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4F968-CF71-4876-B98D-95BB08C740C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CDE7A-813F-488D-B885-482B870A6E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esterday, Today, Forever.jp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glorioso mensaj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764704"/>
            <a:ext cx="4608512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Oh </a:t>
            </a:r>
            <a:r>
              <a:rPr lang="en-US" b="1" dirty="0" err="1"/>
              <a:t>glorioso</a:t>
            </a:r>
            <a:r>
              <a:rPr lang="en-US" b="1" dirty="0"/>
              <a:t> </a:t>
            </a:r>
            <a:r>
              <a:rPr lang="en-US" b="1" dirty="0" err="1"/>
              <a:t>mensaje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9612560" cy="4608512"/>
          </a:xfrm>
        </p:spPr>
        <p:txBody>
          <a:bodyPr numCol="2">
            <a:noAutofit/>
          </a:bodyPr>
          <a:lstStyle/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glorioso mensaje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aquel que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escucha el hombre fiel;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Jesús no hay mudanza </a:t>
            </a:r>
            <a:r>
              <a:rPr lang="es-E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alguna,siempre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mismo es Él.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 aún a los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pecadores  y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ciego le hacer ver;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se salvan por fe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sencilla  en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eternal poder.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Cristo es hoy y ayer el mismo</a:t>
            </a:r>
            <a:r>
              <a:rPr lang="es-ES" sz="1400" b="1" dirty="0" smtClean="0">
                <a:solidFill>
                  <a:srgbClr val="FF0000"/>
                </a:solidFill>
              </a:rPr>
              <a:t>, para </a:t>
            </a:r>
            <a:r>
              <a:rPr lang="es-ES" sz="1400" b="1" dirty="0" smtClean="0">
                <a:solidFill>
                  <a:srgbClr val="FF0000"/>
                </a:solidFill>
              </a:rPr>
              <a:t>siempre es fiel;</a:t>
            </a: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todo cambia menos Cristo</a:t>
            </a:r>
            <a:r>
              <a:rPr lang="es-ES" sz="1400" b="1" dirty="0" smtClean="0">
                <a:solidFill>
                  <a:srgbClr val="FF0000"/>
                </a:solidFill>
              </a:rPr>
              <a:t>, inmutable </a:t>
            </a:r>
            <a:r>
              <a:rPr lang="es-ES" sz="1400" b="1" dirty="0" smtClean="0">
                <a:solidFill>
                  <a:srgbClr val="FF0000"/>
                </a:solidFill>
              </a:rPr>
              <a:t>es Él. </a:t>
            </a:r>
            <a:endParaRPr lang="es-ES" sz="14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¡</a:t>
            </a:r>
            <a:r>
              <a:rPr lang="es-ES" sz="1400" b="1" dirty="0" smtClean="0">
                <a:solidFill>
                  <a:srgbClr val="FF0000"/>
                </a:solidFill>
              </a:rPr>
              <a:t>Gloria sea a Él</a:t>
            </a:r>
            <a:r>
              <a:rPr lang="es-ES" sz="1400" b="1" dirty="0" smtClean="0">
                <a:solidFill>
                  <a:srgbClr val="FF0000"/>
                </a:solidFill>
              </a:rPr>
              <a:t>! ¡</a:t>
            </a:r>
            <a:r>
              <a:rPr lang="es-ES" sz="1400" b="1" dirty="0" smtClean="0">
                <a:solidFill>
                  <a:srgbClr val="FF0000"/>
                </a:solidFill>
              </a:rPr>
              <a:t>Gloria sea a Él! </a:t>
            </a:r>
            <a:endParaRPr lang="es-ES" sz="14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Todo </a:t>
            </a:r>
            <a:r>
              <a:rPr lang="es-ES" sz="1400" b="1" dirty="0" smtClean="0">
                <a:solidFill>
                  <a:srgbClr val="FF0000"/>
                </a:solidFill>
              </a:rPr>
              <a:t>cambia menos Cristo</a:t>
            </a:r>
            <a:r>
              <a:rPr lang="es-ES" sz="1400" b="1" dirty="0" smtClean="0">
                <a:solidFill>
                  <a:srgbClr val="FF0000"/>
                </a:solidFill>
              </a:rPr>
              <a:t>; fiel </a:t>
            </a:r>
            <a:r>
              <a:rPr lang="es-ES" sz="1400" b="1" dirty="0" smtClean="0">
                <a:solidFill>
                  <a:srgbClr val="FF0000"/>
                </a:solidFill>
              </a:rPr>
              <a:t>y firme es Él.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amigo de pecadores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buscando está;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ven pronto a los pies de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 no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demores ya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dijo: “No te condeno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”, ya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ve, no peques más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dará como entonces dio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perdón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consuelo y paz.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en el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 estuvo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andando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haciendo bien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fe puede Cristo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ahora  dar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salud también. </a:t>
            </a:r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dio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salud a aquella mujer que le tocó;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fe da salud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lo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mismo como entonces dio.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los que a </a:t>
            </a:r>
            <a:r>
              <a:rPr lang="es-E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Emmaus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andaban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acompañó;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andará siempre con nosotros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pues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prometió.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Viene un día del alto cielo (al Padre Él ascendió);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el mismo Señor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será  que </a:t>
            </a:r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nos se entregó.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226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Oh glorioso mensaje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Oh glorioso mensaje </dc:title>
  <dc:creator>mary</dc:creator>
  <cp:lastModifiedBy>mary</cp:lastModifiedBy>
  <cp:revision>6</cp:revision>
  <dcterms:created xsi:type="dcterms:W3CDTF">2021-08-25T20:05:22Z</dcterms:created>
  <dcterms:modified xsi:type="dcterms:W3CDTF">2021-08-27T17:40:55Z</dcterms:modified>
</cp:coreProperties>
</file>