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6F35-93EA-47B6-8913-F68D0CD19643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2E3ED-5A81-4089-95F8-0810C6F5DA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6F35-93EA-47B6-8913-F68D0CD19643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2E3ED-5A81-4089-95F8-0810C6F5DA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6F35-93EA-47B6-8913-F68D0CD19643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2E3ED-5A81-4089-95F8-0810C6F5DA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6F35-93EA-47B6-8913-F68D0CD19643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2E3ED-5A81-4089-95F8-0810C6F5DA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6F35-93EA-47B6-8913-F68D0CD19643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2E3ED-5A81-4089-95F8-0810C6F5DA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6F35-93EA-47B6-8913-F68D0CD19643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2E3ED-5A81-4089-95F8-0810C6F5DA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6F35-93EA-47B6-8913-F68D0CD19643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2E3ED-5A81-4089-95F8-0810C6F5DA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6F35-93EA-47B6-8913-F68D0CD19643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2E3ED-5A81-4089-95F8-0810C6F5DA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6F35-93EA-47B6-8913-F68D0CD19643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2E3ED-5A81-4089-95F8-0810C6F5DA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6F35-93EA-47B6-8913-F68D0CD19643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2E3ED-5A81-4089-95F8-0810C6F5DA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6F35-93EA-47B6-8913-F68D0CD19643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2E3ED-5A81-4089-95F8-0810C6F5DA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A6F35-93EA-47B6-8913-F68D0CD19643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2E3ED-5A81-4089-95F8-0810C6F5DA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64903-thinkstockphotos-801664036-molchanovdmitry.1200w.tn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laßt uns mit Jauchzen erhebe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0"/>
            <a:ext cx="7200800" cy="578495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O laßt uns mit Jauchzen erheben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0" y="593304"/>
            <a:ext cx="9540552" cy="626469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de-DE" b="1" dirty="0" smtClean="0"/>
              <a:t>1. O laßt uns mit Jauchzen erheben</a:t>
            </a:r>
          </a:p>
          <a:p>
            <a:r>
              <a:rPr lang="de-DE" b="1" dirty="0" smtClean="0"/>
              <a:t>den Schöpfer und Herrscher der Welt,</a:t>
            </a:r>
          </a:p>
          <a:p>
            <a:r>
              <a:rPr lang="de-DE" b="1" dirty="0" smtClean="0"/>
              <a:t>den Herrn, von des Güte wir leben,</a:t>
            </a:r>
          </a:p>
          <a:p>
            <a:r>
              <a:rPr lang="de-DE" b="1" dirty="0" smtClean="0"/>
              <a:t>des Allmacht uns trägt und erhält.</a:t>
            </a:r>
          </a:p>
          <a:p>
            <a:endParaRPr lang="de-DE" b="1" dirty="0" smtClean="0"/>
          </a:p>
          <a:p>
            <a:endParaRPr lang="de-DE" b="1" dirty="0" smtClean="0"/>
          </a:p>
          <a:p>
            <a:endParaRPr lang="de-DE" b="1" dirty="0" smtClean="0"/>
          </a:p>
          <a:p>
            <a:r>
              <a:rPr lang="de-DE" b="1" dirty="0" smtClean="0">
                <a:solidFill>
                  <a:srgbClr val="FF0000"/>
                </a:solidFill>
              </a:rPr>
              <a:t>Ref.: 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Gelobt sei Gott, gelobt sei der Herr, unser Heil.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Wir traun auf Ihn. Er ist unser Gut, unser Teil.</a:t>
            </a:r>
          </a:p>
          <a:p>
            <a:endParaRPr lang="de-DE" b="1" dirty="0" smtClean="0"/>
          </a:p>
          <a:p>
            <a:endParaRPr lang="de-DE" b="1" dirty="0" smtClean="0"/>
          </a:p>
          <a:p>
            <a:r>
              <a:rPr lang="de-DE" b="1" dirty="0" smtClean="0"/>
              <a:t>2. Denn ihm gehört Himmel und Erde;</a:t>
            </a:r>
          </a:p>
          <a:p>
            <a:r>
              <a:rPr lang="de-DE" b="1" dirty="0" smtClean="0"/>
              <a:t>ja, ihm ist kein anderer gleich.</a:t>
            </a:r>
          </a:p>
          <a:p>
            <a:r>
              <a:rPr lang="de-DE" b="1" dirty="0" smtClean="0"/>
              <a:t>Und wir sind das Volk Seiner Herde,</a:t>
            </a:r>
          </a:p>
          <a:p>
            <a:r>
              <a:rPr lang="de-DE" b="1" dirty="0" smtClean="0"/>
              <a:t>berufen, zu erben Sein Reich.</a:t>
            </a:r>
          </a:p>
          <a:p>
            <a:endParaRPr lang="de-DE" b="1" dirty="0" smtClean="0"/>
          </a:p>
          <a:p>
            <a:endParaRPr lang="de-DE" b="1" dirty="0" smtClean="0"/>
          </a:p>
          <a:p>
            <a:r>
              <a:rPr lang="de-DE" b="1" dirty="0" smtClean="0"/>
              <a:t>3. Voll Liebe stets hat er gewaltet</a:t>
            </a:r>
          </a:p>
          <a:p>
            <a:r>
              <a:rPr lang="de-DE" b="1" dirty="0" smtClean="0"/>
              <a:t>und über uns treulich gewacht,</a:t>
            </a:r>
          </a:p>
          <a:p>
            <a:r>
              <a:rPr lang="de-DE" b="1" dirty="0" smtClean="0"/>
              <a:t>hat liebreich das Los uns gestaltet</a:t>
            </a:r>
          </a:p>
          <a:p>
            <a:r>
              <a:rPr lang="de-DE" b="1" dirty="0" smtClean="0"/>
              <a:t>und hier uns schon glücklich gemacht.</a:t>
            </a:r>
          </a:p>
          <a:p>
            <a:r>
              <a:rPr lang="de-DE" b="1" dirty="0" smtClean="0"/>
              <a:t>4</a:t>
            </a:r>
            <a:r>
              <a:rPr lang="de-DE" b="1" dirty="0" smtClean="0"/>
              <a:t>. Und hat seine Hand uns geschlagen,</a:t>
            </a:r>
          </a:p>
          <a:p>
            <a:r>
              <a:rPr lang="de-DE" b="1" dirty="0" smtClean="0"/>
              <a:t>so hatte er dennoch uns lieb.</a:t>
            </a:r>
          </a:p>
          <a:p>
            <a:r>
              <a:rPr lang="de-DE" b="1" dirty="0" smtClean="0"/>
              <a:t>Und gab es auch Lasten zu tragen,</a:t>
            </a:r>
          </a:p>
          <a:p>
            <a:r>
              <a:rPr lang="de-DE" b="1" dirty="0" smtClean="0"/>
              <a:t>die Hoffnung der Herrlichkeit blieb.</a:t>
            </a:r>
          </a:p>
          <a:p>
            <a:endParaRPr lang="de-DE" b="1" dirty="0" smtClean="0"/>
          </a:p>
          <a:p>
            <a:endParaRPr lang="de-DE" b="1" dirty="0" smtClean="0"/>
          </a:p>
          <a:p>
            <a:r>
              <a:rPr lang="de-DE" b="1" dirty="0" smtClean="0"/>
              <a:t>5. Ihm, der uns mit Jesu versöhnte,</a:t>
            </a:r>
          </a:p>
          <a:p>
            <a:r>
              <a:rPr lang="de-DE" b="1" dirty="0" smtClean="0"/>
              <a:t>der uns aus dem Staube erhob</a:t>
            </a:r>
          </a:p>
          <a:p>
            <a:r>
              <a:rPr lang="de-DE" b="1" dirty="0" smtClean="0"/>
              <a:t>und uns mit Barmherzigkeit krönte,</a:t>
            </a:r>
          </a:p>
          <a:p>
            <a:r>
              <a:rPr lang="de-DE" b="1" dirty="0" smtClean="0"/>
              <a:t>nur ihm gebührt Ehre und Lob!</a:t>
            </a:r>
          </a:p>
          <a:p>
            <a:endParaRPr lang="de-DE" b="1" dirty="0" smtClean="0"/>
          </a:p>
          <a:p>
            <a:endParaRPr lang="de-DE" b="1" dirty="0" smtClean="0"/>
          </a:p>
          <a:p>
            <a:r>
              <a:rPr lang="de-DE" b="1" dirty="0" smtClean="0"/>
              <a:t>6. So laßt uns mit jubelnden Chören</a:t>
            </a:r>
          </a:p>
          <a:p>
            <a:r>
              <a:rPr lang="de-DE" b="1" dirty="0" smtClean="0"/>
              <a:t>ihm stets unser Loblied erneun.</a:t>
            </a:r>
          </a:p>
          <a:p>
            <a:r>
              <a:rPr lang="de-DE" b="1" dirty="0" smtClean="0"/>
              <a:t>Preist ihn, alle Welt soll es hören,</a:t>
            </a:r>
          </a:p>
          <a:p>
            <a:r>
              <a:rPr lang="de-DE" b="1" dirty="0" smtClean="0"/>
              <a:t>daß wir unsres Gottes uns freun!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212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laßt uns mit Jauchzen erheben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laßt uns mit Jauchzen erheben</dc:title>
  <dc:creator>mary</dc:creator>
  <cp:lastModifiedBy>mary</cp:lastModifiedBy>
  <cp:revision>7</cp:revision>
  <dcterms:created xsi:type="dcterms:W3CDTF">2021-08-07T18:17:55Z</dcterms:created>
  <dcterms:modified xsi:type="dcterms:W3CDTF">2021-08-09T18:01:56Z</dcterms:modified>
</cp:coreProperties>
</file>