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06719-016A-4CF1-BC35-F1F969EB5A1C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DAD99-E3FA-43A2-B6C0-10B6777A8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O Jesus, Jesus, dearest Lord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, Jesus, dearest Lo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97666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 </a:t>
            </a:r>
            <a:r>
              <a:rPr lang="en-US" b="1" dirty="0"/>
              <a:t>Jesus, Jesus, dearest Lord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737320"/>
            <a:ext cx="7272808" cy="593204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 Jesus, Jesus, dearest Lord!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Forgive me if I say,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very love, Thy sacred name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thousand times a day.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Jesus, Lord, with me abide;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 rest in Thee, </a:t>
            </a:r>
            <a:r>
              <a:rPr lang="en-US" sz="1600" b="1" dirty="0" err="1" smtClean="0">
                <a:solidFill>
                  <a:srgbClr val="FF0000"/>
                </a:solidFill>
              </a:rPr>
              <a:t>whate’er</a:t>
            </a:r>
            <a:r>
              <a:rPr lang="en-US" sz="1600" b="1" dirty="0" smtClean="0">
                <a:solidFill>
                  <a:srgbClr val="FF0000"/>
                </a:solidFill>
              </a:rPr>
              <a:t> betide;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Thy gracious smile is my reward;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 love, I love Thee, Lord!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2.I love Thee so I know not how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transports to control;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love is like a burning fire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Within my very soul.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3.For Thou to me art all in all;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honor and my wealth;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heart’s desire, my body’s strength,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soul’s eternal health.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4.Burn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burn, O love, within my heart,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Burn fiercely night and day,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all the dross of earthly loves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burned, and burned away.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5.O light in darkness, joy in grief,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heaven’s life on earth;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my love, my treasure, who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tell what Thou art worth?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6.What limit is there to this love?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flight, where wilt Thou stay?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On, on! our Lord is sweeter far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Today than yesterday.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205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Jesus, Jesus, dearest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Jesus, Jesus, dearest Lord</dc:title>
  <dc:creator>mary</dc:creator>
  <cp:lastModifiedBy>mary</cp:lastModifiedBy>
  <cp:revision>9</cp:revision>
  <dcterms:created xsi:type="dcterms:W3CDTF">2021-08-26T15:21:47Z</dcterms:created>
  <dcterms:modified xsi:type="dcterms:W3CDTF">2021-08-28T19:23:19Z</dcterms:modified>
</cp:coreProperties>
</file>