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990F-F327-4CBF-A1BE-E24C1179692C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26F-A4E6-492E-80C0-9BFBC0E863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990F-F327-4CBF-A1BE-E24C1179692C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26F-A4E6-492E-80C0-9BFBC0E863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990F-F327-4CBF-A1BE-E24C1179692C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26F-A4E6-492E-80C0-9BFBC0E863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990F-F327-4CBF-A1BE-E24C1179692C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26F-A4E6-492E-80C0-9BFBC0E863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990F-F327-4CBF-A1BE-E24C1179692C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26F-A4E6-492E-80C0-9BFBC0E863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990F-F327-4CBF-A1BE-E24C1179692C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26F-A4E6-492E-80C0-9BFBC0E863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990F-F327-4CBF-A1BE-E24C1179692C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26F-A4E6-492E-80C0-9BFBC0E863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990F-F327-4CBF-A1BE-E24C1179692C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26F-A4E6-492E-80C0-9BFBC0E863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990F-F327-4CBF-A1BE-E24C1179692C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26F-A4E6-492E-80C0-9BFBC0E863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990F-F327-4CBF-A1BE-E24C1179692C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26F-A4E6-492E-80C0-9BFBC0E863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990F-F327-4CBF-A1BE-E24C1179692C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26F-A4E6-492E-80C0-9BFBC0E863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5990F-F327-4CBF-A1BE-E24C1179692C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AB26F-A4E6-492E-80C0-9BFBC0E863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n stellt die Klagen e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400600" cy="332656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Nun stellt die Klagen ein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14887"/>
            <a:ext cx="7957392" cy="6597352"/>
          </a:xfrm>
        </p:spPr>
        <p:txBody>
          <a:bodyPr numCol="2"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Nun stellt die Klagen ein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laßt uns fröhlich sein!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 ist die dunk- le Nacht;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goldne Tag erwacht.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steigt der Jubelchor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zum Himmel hoch empor: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Heilge Geist is da! </a:t>
            </a:r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</a:t>
            </a: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Heilge Geist ist da!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Heilge Geist ist da! </a:t>
            </a:r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</a:t>
            </a: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Heilge Geist is da!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Im Sturmwind tut sich kund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neu e Gnadenbund.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- flammt ein Feuermeer: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Herr fährt nun einher.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neuen Zungen zieht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durchs Land das neue Lied: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Das hat das Lamm vollbracht,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ist Gewalt und Macht.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betet Jesus an;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Blut hat das getan.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wunderbares Heil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wird heute uns zuteil: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Macht dies den Sündern kund!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geht von Mund zu Mund.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 Engel, tragt es fort,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sagt es von Ort zu Ort!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ladet alle ein!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Vernehmt es groß und klein: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Ihr Kerker, öffnet euch;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- züttre Satans Reich!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König kommt herbei,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Gefangne, ihr seid frei!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 Toten, stehet auf!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Nichts hemmt der Gnade Lauf.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Ihr Wächter, haltet Wacht,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bald ist es Mitternacht!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große Tag erscheint,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alle Himmel zieht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alsdann das Jubellied: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uns mit Ihm vereint.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240</Words>
  <Application>Microsoft Office PowerPoint</Application>
  <PresentationFormat>On-screen Show (4:3)</PresentationFormat>
  <Paragraphs>47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Nun stellt die Klagen ein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Nun stellt die Klagen ein</dc:title>
  <dc:creator>mary</dc:creator>
  <cp:lastModifiedBy>mary</cp:lastModifiedBy>
  <cp:revision>6</cp:revision>
  <dcterms:created xsi:type="dcterms:W3CDTF">2021-08-04T22:13:45Z</dcterms:created>
  <dcterms:modified xsi:type="dcterms:W3CDTF">2021-08-07T17:19:38Z</dcterms:modified>
</cp:coreProperties>
</file>