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2938B-8D01-43FF-89E4-DFE8891F84AA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50579-EB17-4745-8264-7AB473633C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ill Jesus Find Us Watching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us trouveratil veillan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472608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Nous </a:t>
            </a:r>
            <a:r>
              <a:rPr lang="en-US" b="1" dirty="0" err="1" smtClean="0">
                <a:solidFill>
                  <a:schemeClr val="bg1"/>
                </a:solidFill>
              </a:rPr>
              <a:t>trouveratil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veillant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16420"/>
            <a:ext cx="9721080" cy="5472608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1. Quand Jésus-Christ viendra pour Ses Élus,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Qu’Il </a:t>
            </a:r>
            <a:r>
              <a:rPr lang="fr-FR" sz="1800" b="1" dirty="0" err="1" smtClean="0">
                <a:solidFill>
                  <a:schemeClr val="bg1"/>
                </a:solidFill>
              </a:rPr>
              <a:t>vienn</a:t>
            </a:r>
            <a:r>
              <a:rPr lang="fr-FR" sz="1800" b="1" dirty="0" smtClean="0">
                <a:solidFill>
                  <a:schemeClr val="bg1"/>
                </a:solidFill>
              </a:rPr>
              <a:t>’ le jour ou la nuit,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Nous trouvera-t-Il fidèles’ et veillant,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Avec nos lampes’ allumées?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Ref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Pourrons-nous </a:t>
            </a:r>
            <a:r>
              <a:rPr lang="fr-FR" sz="1800" b="1" dirty="0" err="1" smtClean="0">
                <a:solidFill>
                  <a:srgbClr val="FF0000"/>
                </a:solidFill>
              </a:rPr>
              <a:t>dir</a:t>
            </a:r>
            <a:r>
              <a:rPr lang="fr-FR" sz="1800" b="1" dirty="0" smtClean="0">
                <a:solidFill>
                  <a:srgbClr val="FF0000"/>
                </a:solidFill>
              </a:rPr>
              <a:t>’ nous sommes prêts, frères?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Oui, prêts pour être enlevés?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Nous trouvera-t-Il toujours éveillés,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Patients, attendant ce jour glorieux?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2. S’Il nous appelle à l’aube du matin,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Et que l’un après l’autre,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Nous jetons devant Lui nos couronnes,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Te répondra-t-Il, “Très bien”?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3. Sommes-nous fidèles jusqu’à la mort?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Faisons-nous tous nos efforts?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Si dans nos cœurs rien ne nous condamne,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À nous le glorieux repos!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4. Bénis ceux que Christ trouvera veillant,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Ils partageront Sa gloire;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S’Il revenait à l’aube ou à minuit,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Nous trouverait-t-Il veillant?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147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Nous trouveratil veillant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Nous trouveratil veillant</dc:title>
  <dc:creator>mary</dc:creator>
  <cp:lastModifiedBy>mary</cp:lastModifiedBy>
  <cp:revision>7</cp:revision>
  <dcterms:created xsi:type="dcterms:W3CDTF">2021-08-24T14:45:41Z</dcterms:created>
  <dcterms:modified xsi:type="dcterms:W3CDTF">2021-08-25T19:18:37Z</dcterms:modified>
</cp:coreProperties>
</file>