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2AE4-01CB-467C-9C37-BE3B95E3D6A3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8207-6F95-48AF-9189-A9F4EF266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2AE4-01CB-467C-9C37-BE3B95E3D6A3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8207-6F95-48AF-9189-A9F4EF266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2AE4-01CB-467C-9C37-BE3B95E3D6A3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8207-6F95-48AF-9189-A9F4EF266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2AE4-01CB-467C-9C37-BE3B95E3D6A3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8207-6F95-48AF-9189-A9F4EF266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2AE4-01CB-467C-9C37-BE3B95E3D6A3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8207-6F95-48AF-9189-A9F4EF266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2AE4-01CB-467C-9C37-BE3B95E3D6A3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8207-6F95-48AF-9189-A9F4EF266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2AE4-01CB-467C-9C37-BE3B95E3D6A3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8207-6F95-48AF-9189-A9F4EF266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2AE4-01CB-467C-9C37-BE3B95E3D6A3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8207-6F95-48AF-9189-A9F4EF266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2AE4-01CB-467C-9C37-BE3B95E3D6A3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8207-6F95-48AF-9189-A9F4EF266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2AE4-01CB-467C-9C37-BE3B95E3D6A3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8207-6F95-48AF-9189-A9F4EF266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2AE4-01CB-467C-9C37-BE3B95E3D6A3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8207-6F95-48AF-9189-A9F4EF266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42AE4-01CB-467C-9C37-BE3B95E3D6A3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28207-6F95-48AF-9189-A9F4EF2664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Still My Soul1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panatag Ka Kaluluw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0"/>
            <a:ext cx="5472608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b="1" dirty="0" err="1" smtClean="0"/>
              <a:t>Mapanatag</a:t>
            </a:r>
            <a:r>
              <a:rPr lang="en-US" b="1" dirty="0" smtClean="0"/>
              <a:t> Ka </a:t>
            </a:r>
            <a:r>
              <a:rPr lang="en-US" b="1" dirty="0" err="1" smtClean="0"/>
              <a:t>Kaluluwa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5976" y="620688"/>
            <a:ext cx="3744416" cy="5616624"/>
          </a:xfrm>
        </p:spPr>
        <p:txBody>
          <a:bodyPr>
            <a:noAutofit/>
          </a:bodyPr>
          <a:lstStyle/>
          <a:p>
            <a:pPr marL="342900" indent="-342900"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1.Mapanatag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kalul’wa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piling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Ipaubaya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Katapatan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magmamaliw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Kagipitan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dinaraanan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pagdadalhan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Mapanatag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kalul’wa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ginagabayan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h’wag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mag-alinlangan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Liliwanag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kadiliman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Mapanatag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kilala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daluyong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Mapanatag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kalul’wa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malapit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magbabalik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Pagawiin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paninimdim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luha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na’t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pagbabago’y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lumipas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dadalhing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108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Mapanatag Ka Kaluluwa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Mapanatag Ka Kaluluwa</dc:title>
  <dc:creator>mary</dc:creator>
  <cp:lastModifiedBy>mary</cp:lastModifiedBy>
  <cp:revision>28</cp:revision>
  <dcterms:created xsi:type="dcterms:W3CDTF">2021-05-05T16:57:36Z</dcterms:created>
  <dcterms:modified xsi:type="dcterms:W3CDTF">2021-08-23T14:32:36Z</dcterms:modified>
</cp:coreProperties>
</file>