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B5DC-C18B-464C-B447-D572F97FA34C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037C-6D3C-436F-9FE8-CCBCEA42F0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òng Cứ Yên Lặ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157" y="188640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Lòng</a:t>
            </a:r>
            <a:r>
              <a:rPr lang="en-US" b="1" dirty="0" smtClean="0"/>
              <a:t> </a:t>
            </a:r>
            <a:r>
              <a:rPr lang="en-US" b="1" dirty="0" err="1"/>
              <a:t>Cứ</a:t>
            </a:r>
            <a:r>
              <a:rPr lang="en-US" b="1" dirty="0"/>
              <a:t> </a:t>
            </a:r>
            <a:r>
              <a:rPr lang="en-US" b="1" dirty="0" err="1"/>
              <a:t>Yên</a:t>
            </a:r>
            <a:r>
              <a:rPr lang="en-US" b="1" dirty="0"/>
              <a:t> </a:t>
            </a:r>
            <a:r>
              <a:rPr lang="en-US" b="1" dirty="0" err="1"/>
              <a:t>Lặng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8492" y="764704"/>
            <a:ext cx="5653136" cy="487409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Yên tâm bình lặng vì Jê-sus đi cạnh bên;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 chịu kiên nhẫn thập tự đau đớn buốt tê;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Giao cho Ngài định đường đi chăm nom cung cấp,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mỗi thay dời, Ngài không thất hứa với ta.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cứ yên lặng, bạn thân yêu mãi đi bên,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 bao gai chông Ngài dẫn đến nơi vui mừng.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Yên đi bình lặng, bàn tay Cha đang lo toan,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Đưa đường tương lai như trong năm tháng đã qua;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Nhen hy vọng càng bừng lên, không chi lay chuyển,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bí mật rồi ngày mai sẽ sáng tỏ ra.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cứ yên lặng, nhìn bao sóng gió thổi qua,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Sẽ vâng lệnh Ngài truyền phán như trong ngày nào.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Yên đi lòng này, thời gian đang trôi qua mau,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hẹn hò ta bên kia với Chúa mãi luôn;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thất vọng, buồn, đau thương thôi không vương vấn,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giã u sầu, về quê hương sáng hân hoan.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cứ yên lặng, dời thay, nước mắt sẽ thôi,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ta vui mừng gặp gỡ nhau trong huy hoàng.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Lòng Cứ Yên Lặng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Lòng Cứ Yên Lặng</dc:title>
  <dc:creator>mary</dc:creator>
  <cp:lastModifiedBy>mary</cp:lastModifiedBy>
  <cp:revision>6</cp:revision>
  <dcterms:created xsi:type="dcterms:W3CDTF">2021-08-22T22:54:06Z</dcterms:created>
  <dcterms:modified xsi:type="dcterms:W3CDTF">2021-08-23T14:53:36Z</dcterms:modified>
</cp:coreProperties>
</file>