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5D63-D0D1-4E57-A9A8-8638C224CE3F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AA07-7F11-46E6-9244-F819218E0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5D63-D0D1-4E57-A9A8-8638C224CE3F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AA07-7F11-46E6-9244-F819218E0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5D63-D0D1-4E57-A9A8-8638C224CE3F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AA07-7F11-46E6-9244-F819218E0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5D63-D0D1-4E57-A9A8-8638C224CE3F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AA07-7F11-46E6-9244-F819218E0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5D63-D0D1-4E57-A9A8-8638C224CE3F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AA07-7F11-46E6-9244-F819218E0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5D63-D0D1-4E57-A9A8-8638C224CE3F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AA07-7F11-46E6-9244-F819218E0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5D63-D0D1-4E57-A9A8-8638C224CE3F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AA07-7F11-46E6-9244-F819218E0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5D63-D0D1-4E57-A9A8-8638C224CE3F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AA07-7F11-46E6-9244-F819218E0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5D63-D0D1-4E57-A9A8-8638C224CE3F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AA07-7F11-46E6-9244-F819218E0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5D63-D0D1-4E57-A9A8-8638C224CE3F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AA07-7F11-46E6-9244-F819218E0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5D63-D0D1-4E57-A9A8-8638C224CE3F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3AA07-7F11-46E6-9244-F819218E0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25D63-D0D1-4E57-A9A8-8638C224CE3F}" type="datetimeFigureOut">
              <a:rPr lang="en-US" smtClean="0"/>
              <a:pPr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3AA07-7F11-46E6-9244-F819218E03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words of lif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ời Dịu Dà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88640"/>
            <a:ext cx="2952328" cy="461863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Lời</a:t>
            </a:r>
            <a:r>
              <a:rPr lang="en-US" b="1" dirty="0"/>
              <a:t> </a:t>
            </a:r>
            <a:r>
              <a:rPr lang="en-US" b="1" dirty="0" err="1"/>
              <a:t>Dịu</a:t>
            </a:r>
            <a:r>
              <a:rPr lang="en-US" b="1" dirty="0"/>
              <a:t> </a:t>
            </a:r>
            <a:r>
              <a:rPr lang="en-US" b="1" dirty="0" err="1"/>
              <a:t>Dàng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3528" y="856357"/>
            <a:ext cx="439248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 smtClean="0"/>
              <a:t>1. Tôi xin anh hãy ca thêm lên đi</a:t>
            </a:r>
          </a:p>
          <a:p>
            <a:r>
              <a:rPr lang="vi-VN" sz="1600" b="1" dirty="0" smtClean="0"/>
              <a:t>Lời thiêng liêng của sinh mạng</a:t>
            </a:r>
          </a:p>
          <a:p>
            <a:r>
              <a:rPr lang="vi-VN" sz="1600" b="1" dirty="0" smtClean="0"/>
              <a:t>Cho tôi nghe thấy ý nghĩa tinh vi</a:t>
            </a:r>
          </a:p>
          <a:p>
            <a:r>
              <a:rPr lang="vi-VN" sz="1600" b="1" dirty="0" smtClean="0"/>
              <a:t>Lời thiêng liêng của sinh mạng</a:t>
            </a:r>
          </a:p>
          <a:p>
            <a:r>
              <a:rPr lang="vi-VN" sz="1600" b="1" dirty="0" smtClean="0"/>
              <a:t>Lời dịu dàng ban vĩnh sinh</a:t>
            </a:r>
          </a:p>
          <a:p>
            <a:r>
              <a:rPr lang="vi-VN" sz="1600" b="1" dirty="0" smtClean="0"/>
              <a:t>Hằng giục lòng tin sắt đinh.</a:t>
            </a:r>
          </a:p>
          <a:p>
            <a:endParaRPr lang="vi-VN" sz="1600" b="1" dirty="0" smtClean="0"/>
          </a:p>
          <a:p>
            <a:r>
              <a:rPr lang="vi-VN" sz="1600" b="1" dirty="0" smtClean="0">
                <a:solidFill>
                  <a:srgbClr val="FF0000"/>
                </a:solidFill>
              </a:rPr>
              <a:t>Điệp Khúc:</a:t>
            </a:r>
          </a:p>
          <a:p>
            <a:r>
              <a:rPr lang="vi-VN" sz="1600" b="1" dirty="0" smtClean="0">
                <a:solidFill>
                  <a:srgbClr val="FF0000"/>
                </a:solidFill>
              </a:rPr>
              <a:t>Ôi, lời dịu dàng Ôi, lời dịu dàng</a:t>
            </a:r>
          </a:p>
          <a:p>
            <a:r>
              <a:rPr lang="vi-VN" sz="1600" b="1" dirty="0" smtClean="0">
                <a:solidFill>
                  <a:srgbClr val="FF0000"/>
                </a:solidFill>
              </a:rPr>
              <a:t>Quý thay lời ban trường sinh!</a:t>
            </a:r>
          </a:p>
          <a:p>
            <a:endParaRPr lang="vi-VN" sz="1600" b="1" dirty="0" smtClean="0"/>
          </a:p>
          <a:p>
            <a:r>
              <a:rPr lang="vi-VN" sz="1600" b="1" dirty="0" smtClean="0"/>
              <a:t>2. Giê-xu ban sức giúp chúng ta nay</a:t>
            </a:r>
          </a:p>
          <a:p>
            <a:r>
              <a:rPr lang="vi-VN" sz="1600" b="1" dirty="0" smtClean="0"/>
              <a:t>Lời thiêng liêng của sinh mạng</a:t>
            </a:r>
          </a:p>
          <a:p>
            <a:r>
              <a:rPr lang="vi-VN" sz="1600" b="1" dirty="0" smtClean="0"/>
              <a:t>Nhân gian ai nấy hãy lắng nghe đây</a:t>
            </a:r>
          </a:p>
          <a:p>
            <a:r>
              <a:rPr lang="vi-VN" sz="1600" b="1" dirty="0" smtClean="0"/>
              <a:t>Lời thiêng liêng của sinh mạng</a:t>
            </a:r>
          </a:p>
          <a:p>
            <a:r>
              <a:rPr lang="vi-VN" sz="1600" b="1" dirty="0" smtClean="0"/>
              <a:t>Lời lạ lùng thêm sức ta</a:t>
            </a:r>
          </a:p>
          <a:p>
            <a:r>
              <a:rPr lang="vi-VN" sz="1600" b="1" dirty="0" smtClean="0"/>
              <a:t>Từ thượng thiên hấp dẫn ta.</a:t>
            </a:r>
          </a:p>
          <a:p>
            <a:endParaRPr lang="vi-VN" sz="1600" b="1" dirty="0" smtClean="0"/>
          </a:p>
          <a:p>
            <a:r>
              <a:rPr lang="vi-VN" sz="1600" b="1" dirty="0" smtClean="0"/>
              <a:t>3. Tai nghe văng vẳng tiếng Phúc Âm vang</a:t>
            </a:r>
          </a:p>
          <a:p>
            <a:r>
              <a:rPr lang="vi-VN" sz="1600" b="1" dirty="0" smtClean="0"/>
              <a:t>Lời thiêng liêng của sinh mạng</a:t>
            </a:r>
          </a:p>
          <a:p>
            <a:r>
              <a:rPr lang="vi-VN" sz="1600" b="1" dirty="0" smtClean="0"/>
              <a:t>Ban ơn tha thứ giúp sống khương an</a:t>
            </a:r>
          </a:p>
          <a:p>
            <a:r>
              <a:rPr lang="vi-VN" sz="1600" b="1" dirty="0" smtClean="0"/>
              <a:t>Lời thiêng liêng của sinh mạng</a:t>
            </a:r>
          </a:p>
          <a:p>
            <a:r>
              <a:rPr lang="vi-VN" sz="1600" b="1" dirty="0" smtClean="0"/>
              <a:t>Một Giê-xu Chân Chúa thôi</a:t>
            </a:r>
          </a:p>
          <a:p>
            <a:r>
              <a:rPr lang="vi-VN" sz="1600" b="1" dirty="0" smtClean="0"/>
              <a:t>Toàn quyền làm nên thánh tôi.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150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Lời Dịu Dàng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Lời Dịu Dàng</dc:title>
  <dc:creator>mary</dc:creator>
  <cp:lastModifiedBy>mary</cp:lastModifiedBy>
  <cp:revision>10</cp:revision>
  <dcterms:created xsi:type="dcterms:W3CDTF">2021-08-03T16:12:45Z</dcterms:created>
  <dcterms:modified xsi:type="dcterms:W3CDTF">2021-08-04T17:27:37Z</dcterms:modified>
</cp:coreProperties>
</file>