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FE75B-21F6-42E3-A0A6-438FD3804791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2CE95-95B8-4744-AAA4-0B0B3551AF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ên Chốn Cao H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08512" cy="7225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>
                <a:solidFill>
                  <a:schemeClr val="bg1"/>
                </a:solidFill>
              </a:rPr>
              <a:t>Lên </a:t>
            </a:r>
            <a:r>
              <a:rPr lang="vi-VN" b="1" dirty="0">
                <a:solidFill>
                  <a:schemeClr val="bg1"/>
                </a:solidFill>
              </a:rPr>
              <a:t>Chốn Cao Hơn</a:t>
            </a:r>
            <a:br>
              <a:rPr lang="vi-VN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5328592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bg1"/>
                </a:solidFill>
              </a:rPr>
              <a:t>1. Lòng này nôn nả Chúa ban cho mình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Tiến trên thiên trình thêm sức mạnh chơn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Nhiệt thành tâm khấn, lướt sông băng ngàn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“Chúa giúp chơn càng lên chốn cao hơn.”</a:t>
            </a: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Nguyện Cha nâng bước, bước lên càng cao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Lòng tin không nao, chốn cao đặt chơn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Chỗ đã đặt rày, dám yên vui nào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Chúa đỡ chơn vào ngay chốn cao hơn.</a:t>
            </a: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2. Dầu bị ma quỷ bắn tên rào rạt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Vẫn mong sinh hoạt vượt quá phàm nhơn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Nhờ lòng tin lớn, vẳng nghe cung đàn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Thánh dân nhịp nhàng trên chốn cao hơn.</a:t>
            </a:r>
          </a:p>
          <a:p>
            <a:pPr algn="l"/>
            <a:endParaRPr lang="vi-VN" b="1" dirty="0" smtClean="0">
              <a:solidFill>
                <a:schemeClr val="bg1"/>
              </a:solidFill>
            </a:endParaRP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3. Lòng nguyện tranh tiến chốn cao tuyệt vời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Ngắm xem trên trời quang cảnh diệu chơn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Lòng hằng van khẩn thẳng lên thiên đàng</a:t>
            </a:r>
          </a:p>
          <a:p>
            <a:pPr algn="l"/>
            <a:r>
              <a:rPr lang="vi-VN" b="1" dirty="0" smtClean="0">
                <a:solidFill>
                  <a:schemeClr val="bg1"/>
                </a:solidFill>
              </a:rPr>
              <a:t>“Chúa giúp chơn càng lên chốn cao hơn.”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148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Lên Chốn Cao Hơn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Lên Chốn Cao Hơn </dc:title>
  <dc:creator>mary</dc:creator>
  <cp:lastModifiedBy>mary</cp:lastModifiedBy>
  <cp:revision>6</cp:revision>
  <dcterms:created xsi:type="dcterms:W3CDTF">2021-08-14T15:29:59Z</dcterms:created>
  <dcterms:modified xsi:type="dcterms:W3CDTF">2021-08-14T18:32:09Z</dcterms:modified>
</cp:coreProperties>
</file>