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F421F-DFC3-4D9E-8DB5-2FB8FD6DCBCA}" type="datetimeFigureOut">
              <a:rPr lang="en-US" smtClean="0"/>
              <a:pPr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F4B46-DCB2-4FAA-BECA-21370C2342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기쁜 소식을3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grand jour s'est levé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54868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Le </a:t>
            </a:r>
            <a:r>
              <a:rPr lang="fr-FR" b="1" dirty="0"/>
              <a:t>grand jour s'est levé</a:t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324528" cy="4896544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grand jour s'est levé, Dieu nous a visités.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Voici des temps nouveaux, chantons gloire à l'Agneau!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recevons de Christ ce qu'Il avait promis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Saint-Esprit est là.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err="1" smtClean="0">
                <a:solidFill>
                  <a:srgbClr val="FF0000"/>
                </a:solidFill>
              </a:rPr>
              <a:t>Ref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Le Saint-Esprit est là, le Saint-Esprit est là;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La nuit a disparu, Dieu donne un plein salut.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Et sur le monde entier, le grand jour s'est levé.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Le Saint-Esprit est là!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L'obscurité s'enfuit, la lumière a jailli.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Chassons des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troublés toute incrédulité.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Christ , le Roi des rois, répand l'Esprit de foi: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Saint-Esprit est là!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grand Consolateur vient remplir tous les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L'Esprit de vérité </a:t>
            </a:r>
            <a:r>
              <a:rPr lang="fr-F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nout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 en liberté.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ouvre les prisons, répand la guérison.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Saint-Esprit est là!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tous les rachetés chantent leur liberté.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a tout accompli: Il a donné l'Esprit!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Voyez trembler l'enfer car dans tout l'univers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Saint-Esprit est là!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167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Le grand jour s'est levé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 grand jour s'est levé </dc:title>
  <dc:creator>mary</dc:creator>
  <cp:lastModifiedBy>mary</cp:lastModifiedBy>
  <cp:revision>5</cp:revision>
  <dcterms:created xsi:type="dcterms:W3CDTF">2021-08-07T16:07:18Z</dcterms:created>
  <dcterms:modified xsi:type="dcterms:W3CDTF">2021-08-07T17:10:59Z</dcterms:modified>
</cp:coreProperties>
</file>