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CB95D-FFB2-44BC-BD61-66ACC9148043}" type="datetimeFigureOut">
              <a:rPr lang="en-US" smtClean="0"/>
              <a:pPr/>
              <a:t>8/19/2021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A66B0-CCD5-4E90-8D73-81C69FA233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 Memilih Y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260648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Ku </a:t>
            </a:r>
            <a:r>
              <a:rPr lang="en-US" b="1" dirty="0" err="1" smtClean="0"/>
              <a:t>Memilih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196752"/>
            <a:ext cx="8208912" cy="388843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memilih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melebihi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memilih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ladang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menuntunku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'Ku </a:t>
            </a:r>
            <a:r>
              <a:rPr lang="en-US" sz="1800" b="1" dirty="0" err="1" smtClean="0">
                <a:solidFill>
                  <a:srgbClr val="FF0000"/>
                </a:solidFill>
              </a:rPr>
              <a:t>tak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jadi</a:t>
            </a:r>
            <a:r>
              <a:rPr lang="en-US" sz="1800" b="1" dirty="0" smtClean="0">
                <a:solidFill>
                  <a:srgbClr val="FF0000"/>
                </a:solidFill>
              </a:rPr>
              <a:t> raja </a:t>
            </a:r>
            <a:r>
              <a:rPr lang="en-US" sz="1800" b="1" dirty="0" err="1" smtClean="0">
                <a:solidFill>
                  <a:srgbClr val="FF0000"/>
                </a:solidFill>
              </a:rPr>
              <a:t>penguasa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namun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dib'lenggu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dosa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'Ku </a:t>
            </a:r>
            <a:r>
              <a:rPr lang="en-US" sz="1800" b="1" dirty="0" err="1" smtClean="0">
                <a:solidFill>
                  <a:srgbClr val="FF0000"/>
                </a:solidFill>
              </a:rPr>
              <a:t>memilih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Yesus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lebih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indah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dari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semuanya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memilih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puaskan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memilih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muliakan-Nya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3.Tuhan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manis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bakung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ataupun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madu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dahagaku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hampiri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penyertaan-Nya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sungguh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105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 Memilih Yesus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 Memilih Yesus</dc:title>
  <dc:creator>mary</dc:creator>
  <cp:lastModifiedBy>mary</cp:lastModifiedBy>
  <cp:revision>7</cp:revision>
  <dcterms:created xsi:type="dcterms:W3CDTF">2021-08-19T15:00:18Z</dcterms:created>
  <dcterms:modified xsi:type="dcterms:W3CDTF">2021-08-19T18:04:43Z</dcterms:modified>
</cp:coreProperties>
</file>