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1386F-5D4A-4117-977F-C9BA7F32E14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3B584-61EF-43C3-9135-AB62096B14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ìa, Thiên Binh Cùng Nhau Trổi Há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848872" cy="620688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Kìa</a:t>
            </a:r>
            <a:r>
              <a:rPr lang="en-US" sz="4000" b="1" dirty="0" smtClean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Thiên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Cùng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Nhau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Trổi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Hát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8424936" cy="583264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Kìa </a:t>
            </a: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thiên binh cùng vang tiếng hát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Chúc </a:t>
            </a: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Thánh Ðế mới sanh trên đất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Bình an ân trạch ban khắp cả,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Chúa và người đôi bên thuận hòa.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Khắp đất hát: 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Halêlugia</a:t>
            </a: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Suốt cả cõi trời cũng hoan ca,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sứ thánh huyên ca giọng êm,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Mừng Christ giáng tại 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Bếtlêhem!</a:t>
            </a:r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ĐK 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khúc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diệu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Vinh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bấy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Christ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sanh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rày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Kìa, thiên binh thờ Vua chánh ngôi,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Cứu Chúa Christ vĩnh sanh vô đối;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Ðồng trinh xưa hoài thai Thánh Tử,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Ðấng loài người bao năm đợi chờ.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Dẫu Chúa có hình thể như ta,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Vẫn chiếu sáng thần tánh như Cha,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Kẻ tiếp Chúa, Chúa luôn ngự bên,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Thật rõ Chúa 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Emmanuên.</a:t>
            </a:r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Tụng ca Vua Bình an đến kia,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 chúc Ánh Thái Dương công nghĩa!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Ngài đem theo thần quang vĩnh sanh,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 trị bịnh do tay nhơn lành.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Chúa gác bỏ quyền quí thiên cung,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Xuống để cứu người thoát nguy vong,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Xuống để vớt ai đương lầm than,</a:t>
            </a:r>
            <a: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Ðược trùng sanh, phục hồi vinh quang</a:t>
            </a:r>
            <a:r>
              <a:rPr lang="vi-VN" sz="1600" b="1" dirty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Kìa, Thiên Binh Cùng Nhau Trổi Hát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Kìa, Thiên Binh Cùng Nhau Trổi Hát</dc:title>
  <dc:creator>mary</dc:creator>
  <cp:lastModifiedBy>mary</cp:lastModifiedBy>
  <cp:revision>9</cp:revision>
  <dcterms:created xsi:type="dcterms:W3CDTF">2021-08-11T15:03:20Z</dcterms:created>
  <dcterms:modified xsi:type="dcterms:W3CDTF">2021-08-11T20:17:33Z</dcterms:modified>
</cp:coreProperties>
</file>