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8D00-0082-473B-93C4-BA35F60F4F9B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F079B-7A70-40BE-9E17-12D06C2662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hapon, Ngayo't Kailanm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6408712" cy="5040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Kahapon</a:t>
            </a:r>
            <a:r>
              <a:rPr lang="en-US" b="1" dirty="0"/>
              <a:t>, </a:t>
            </a:r>
            <a:r>
              <a:rPr lang="en-US" b="1" dirty="0" err="1"/>
              <a:t>Ngayo't</a:t>
            </a:r>
            <a:r>
              <a:rPr lang="en-US" b="1" dirty="0"/>
              <a:t> </a:t>
            </a:r>
            <a:r>
              <a:rPr lang="en-US" b="1" dirty="0" err="1"/>
              <a:t>Kailanman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276872"/>
            <a:ext cx="9144000" cy="3600400"/>
          </a:xfrm>
        </p:spPr>
        <p:txBody>
          <a:bodyPr numCol="2">
            <a:noAutofit/>
          </a:bodyPr>
          <a:lstStyle/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28600" indent="-228600"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Kahapon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kailanman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228600" indent="-228600"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kahabagan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nagmamaliw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marL="228600" indent="-228600"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marL="228600" indent="-228600"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marL="228600" indent="-228600" algn="l"/>
            <a:r>
              <a:rPr lang="en-US" sz="1600" b="1" dirty="0" err="1" smtClean="0">
                <a:solidFill>
                  <a:srgbClr val="FF0000"/>
                </a:solidFill>
              </a:rPr>
              <a:t>Kahapon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Ngayo’t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Kailanman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marL="228600" indent="-228600" algn="l"/>
            <a:r>
              <a:rPr lang="en-US" sz="1600" b="1" dirty="0" smtClean="0">
                <a:solidFill>
                  <a:srgbClr val="FF0000"/>
                </a:solidFill>
              </a:rPr>
              <a:t>Si </a:t>
            </a:r>
            <a:r>
              <a:rPr lang="en-US" sz="1600" b="1" dirty="0" err="1" smtClean="0">
                <a:solidFill>
                  <a:srgbClr val="FF0000"/>
                </a:solidFill>
              </a:rPr>
              <a:t>JesuCristo’y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tapat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marL="228600" indent="-228600" algn="l"/>
            <a:r>
              <a:rPr lang="en-US" sz="1600" b="1" dirty="0" err="1" smtClean="0">
                <a:solidFill>
                  <a:srgbClr val="FF0000"/>
                </a:solidFill>
              </a:rPr>
              <a:t>Kahit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lahat</a:t>
            </a:r>
            <a:r>
              <a:rPr lang="en-US" sz="1600" b="1" dirty="0" smtClean="0">
                <a:solidFill>
                  <a:srgbClr val="FF0000"/>
                </a:solidFill>
              </a:rPr>
              <a:t> man ay </a:t>
            </a:r>
            <a:r>
              <a:rPr lang="en-US" sz="1600" b="1" dirty="0" err="1" smtClean="0">
                <a:solidFill>
                  <a:srgbClr val="FF0000"/>
                </a:solidFill>
              </a:rPr>
              <a:t>magbago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</a:p>
          <a:p>
            <a:pPr marL="228600" indent="-228600" algn="l"/>
            <a:r>
              <a:rPr lang="en-US" sz="1600" b="1" dirty="0" smtClean="0">
                <a:solidFill>
                  <a:srgbClr val="FF0000"/>
                </a:solidFill>
              </a:rPr>
              <a:t>Si </a:t>
            </a:r>
            <a:r>
              <a:rPr lang="en-US" sz="1600" b="1" dirty="0" err="1" smtClean="0">
                <a:solidFill>
                  <a:srgbClr val="FF0000"/>
                </a:solidFill>
              </a:rPr>
              <a:t>ya’y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walang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wakas</a:t>
            </a:r>
            <a:r>
              <a:rPr lang="en-US" sz="1600" b="1" dirty="0" smtClean="0">
                <a:solidFill>
                  <a:srgbClr val="FF0000"/>
                </a:solidFill>
              </a:rPr>
              <a:t>;  </a:t>
            </a:r>
          </a:p>
          <a:p>
            <a:pPr marL="228600" indent="-228600" algn="l"/>
            <a:r>
              <a:rPr lang="en-US" sz="1600" b="1" dirty="0" err="1" smtClean="0">
                <a:solidFill>
                  <a:srgbClr val="FF0000"/>
                </a:solidFill>
              </a:rPr>
              <a:t>Ating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Kanyang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pananlan</a:t>
            </a:r>
            <a:r>
              <a:rPr lang="en-US" sz="1600" b="1" dirty="0" smtClean="0">
                <a:solidFill>
                  <a:srgbClr val="FF0000"/>
                </a:solidFill>
              </a:rPr>
              <a:t>; </a:t>
            </a:r>
          </a:p>
          <a:p>
            <a:pPr marL="228600" indent="-228600" algn="l"/>
            <a:r>
              <a:rPr lang="en-US" sz="1600" b="1" dirty="0" err="1" smtClean="0">
                <a:solidFill>
                  <a:srgbClr val="FF0000"/>
                </a:solidFill>
              </a:rPr>
              <a:t>Siya’y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tunay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magbabago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magkailanman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hinahanap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marL="228600" indent="-228600"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dumulog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kahatulan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28600" indent="-228600"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nagtitiwala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magpakailanman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228600" indent="-2286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iupa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pinagaling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kapangyarihan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nagmamaliw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marL="228600" indent="-2286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karamdaman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Kahapon, Ngayo't Kailanman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Kahapon, Ngayo't Kailanman </dc:title>
  <dc:creator>mary</dc:creator>
  <cp:lastModifiedBy>mary</cp:lastModifiedBy>
  <cp:revision>23</cp:revision>
  <dcterms:created xsi:type="dcterms:W3CDTF">2021-08-27T16:08:58Z</dcterms:created>
  <dcterms:modified xsi:type="dcterms:W3CDTF">2021-08-27T17:29:15Z</dcterms:modified>
</cp:coreProperties>
</file>