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>
        <p:scale>
          <a:sx n="89" d="100"/>
          <a:sy n="89" d="100"/>
        </p:scale>
        <p:origin x="-1133" y="29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E7CB-862E-4F16-806C-B08E8DF92D8F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FEEF9-1425-40D0-BBEB-8E6780714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E7CB-862E-4F16-806C-B08E8DF92D8F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FEEF9-1425-40D0-BBEB-8E6780714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E7CB-862E-4F16-806C-B08E8DF92D8F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FEEF9-1425-40D0-BBEB-8E6780714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E7CB-862E-4F16-806C-B08E8DF92D8F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FEEF9-1425-40D0-BBEB-8E6780714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E7CB-862E-4F16-806C-B08E8DF92D8F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FEEF9-1425-40D0-BBEB-8E6780714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E7CB-862E-4F16-806C-B08E8DF92D8F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FEEF9-1425-40D0-BBEB-8E6780714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E7CB-862E-4F16-806C-B08E8DF92D8F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FEEF9-1425-40D0-BBEB-8E6780714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E7CB-862E-4F16-806C-B08E8DF92D8F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FEEF9-1425-40D0-BBEB-8E6780714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E7CB-862E-4F16-806C-B08E8DF92D8F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FEEF9-1425-40D0-BBEB-8E6780714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E7CB-862E-4F16-806C-B08E8DF92D8F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FEEF9-1425-40D0-BBEB-8E6780714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6E7CB-862E-4F16-806C-B08E8DF92D8F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FEEF9-1425-40D0-BBEB-8E6780714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6E7CB-862E-4F16-806C-B08E8DF92D8F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FEEF9-1425-40D0-BBEB-8E6780714B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Jesus, Jesus, dearest Lord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labing gihigugm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"/>
            <a:ext cx="5256584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Jesus, </a:t>
            </a:r>
            <a:r>
              <a:rPr lang="en-US" b="1" dirty="0" err="1" smtClean="0"/>
              <a:t>labing</a:t>
            </a:r>
            <a:r>
              <a:rPr lang="en-US" b="1" dirty="0" smtClean="0"/>
              <a:t> </a:t>
            </a:r>
            <a:r>
              <a:rPr lang="en-US" b="1" dirty="0" err="1" smtClean="0"/>
              <a:t>gihigugma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953344"/>
            <a:ext cx="7344816" cy="5904656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1.Jesus,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gihigugma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Tungod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Pasangpita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Bisan’s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makalibo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Jesus, </a:t>
            </a:r>
            <a:r>
              <a:rPr lang="en-US" sz="1600" b="1" dirty="0" err="1" smtClean="0">
                <a:solidFill>
                  <a:srgbClr val="FF0000"/>
                </a:solidFill>
              </a:rPr>
              <a:t>pabilin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kanako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Bisan</a:t>
            </a:r>
            <a:r>
              <a:rPr lang="en-US" sz="1600" b="1" dirty="0" smtClean="0">
                <a:solidFill>
                  <a:srgbClr val="FF0000"/>
                </a:solidFill>
              </a:rPr>
              <a:t> unsay </a:t>
            </a:r>
            <a:r>
              <a:rPr lang="en-US" sz="1600" b="1" dirty="0" err="1" smtClean="0">
                <a:solidFill>
                  <a:srgbClr val="FF0000"/>
                </a:solidFill>
              </a:rPr>
              <a:t>mahitabo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Pahiyom</a:t>
            </a:r>
            <a:r>
              <a:rPr lang="en-US" sz="1600" b="1" dirty="0" smtClean="0">
                <a:solidFill>
                  <a:srgbClr val="FF0000"/>
                </a:solidFill>
              </a:rPr>
              <a:t> Mo </a:t>
            </a:r>
            <a:r>
              <a:rPr lang="en-US" sz="1600" b="1" dirty="0" err="1" smtClean="0">
                <a:solidFill>
                  <a:srgbClr val="FF0000"/>
                </a:solidFill>
              </a:rPr>
              <a:t>kalipay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Gihigugma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Ikaw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2.Paghigugmang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kapugngan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Maoy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kalipay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Nikaylap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Dungog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Pangandoy’s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kasingkasing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-on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4.Adlaw’g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nagdilaab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Mo’s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yutan-ong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Gisunog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giwala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5.Kahayag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kangitngit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Dinhi’s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nasayud’s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6.Asa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kutob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Unsay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makapugong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nagkatam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-is pa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gahapon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22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Jesus, labing gihigugma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Jesus, labing gihigugma </dc:title>
  <dc:creator>mary</dc:creator>
  <cp:lastModifiedBy>mary</cp:lastModifiedBy>
  <cp:revision>8</cp:revision>
  <dcterms:created xsi:type="dcterms:W3CDTF">2021-08-29T19:45:10Z</dcterms:created>
  <dcterms:modified xsi:type="dcterms:W3CDTF">2021-08-30T16:42:54Z</dcterms:modified>
</cp:coreProperties>
</file>