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D699-F091-45D6-B373-9E5B1609F6CC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7504-51BE-46EB-AA77-47DD5EBA8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D699-F091-45D6-B373-9E5B1609F6CC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7504-51BE-46EB-AA77-47DD5EBA8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D699-F091-45D6-B373-9E5B1609F6CC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7504-51BE-46EB-AA77-47DD5EBA8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D699-F091-45D6-B373-9E5B1609F6CC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7504-51BE-46EB-AA77-47DD5EBA8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D699-F091-45D6-B373-9E5B1609F6CC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7504-51BE-46EB-AA77-47DD5EBA8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D699-F091-45D6-B373-9E5B1609F6CC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7504-51BE-46EB-AA77-47DD5EBA8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D699-F091-45D6-B373-9E5B1609F6CC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7504-51BE-46EB-AA77-47DD5EBA8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D699-F091-45D6-B373-9E5B1609F6CC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7504-51BE-46EB-AA77-47DD5EBA8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D699-F091-45D6-B373-9E5B1609F6CC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7504-51BE-46EB-AA77-47DD5EBA8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D699-F091-45D6-B373-9E5B1609F6CC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7504-51BE-46EB-AA77-47DD5EBA8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BFD699-F091-45D6-B373-9E5B1609F6CC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A7504-51BE-46EB-AA77-47DD5EBA8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FD699-F091-45D6-B373-9E5B1609F6CC}" type="datetimeFigureOut">
              <a:rPr lang="en-US" smtClean="0"/>
              <a:pPr/>
              <a:t>8/20/2021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A7504-51BE-46EB-AA77-47DD5EBA83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보다 더 귀한 것은 없네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6754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g vil heller ha Je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968552" cy="432048"/>
          </a:xfrm>
        </p:spPr>
        <p:txBody>
          <a:bodyPr>
            <a:normAutofit fontScale="90000"/>
          </a:bodyPr>
          <a:lstStyle/>
          <a:p>
            <a:r>
              <a:rPr lang="nb-NO" b="1" dirty="0" smtClean="0"/>
              <a:t/>
            </a:r>
            <a:br>
              <a:rPr lang="nb-NO" b="1" dirty="0" smtClean="0"/>
            </a:br>
            <a:r>
              <a:rPr lang="nb-NO" b="1" dirty="0" smtClean="0"/>
              <a:t>Jeg </a:t>
            </a:r>
            <a:r>
              <a:rPr lang="nb-NO" b="1" dirty="0"/>
              <a:t>vil heller ha Jesus</a:t>
            </a:r>
            <a:br>
              <a:rPr lang="nb-NO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9540552" cy="3600400"/>
          </a:xfrm>
        </p:spPr>
        <p:txBody>
          <a:bodyPr numCol="2">
            <a:noAutofit/>
          </a:bodyPr>
          <a:lstStyle/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vil heller ha Jesus enn perler og gull,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Heller ham enn de skatter som smuldrer i muld.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vil heller ha Jesus enn riker og land,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Heller ledes hver dag av en naglemerkt hand.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Enn ha kongemakt og en fyrstes prakt,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Men i lenker være lagt.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Jeg vil heller ha Jesus enn hva som helst</a:t>
            </a:r>
          </a:p>
          <a:p>
            <a:pPr algn="l"/>
            <a:r>
              <a:rPr lang="nb-NO" sz="1800" b="1" dirty="0" smtClean="0">
                <a:solidFill>
                  <a:srgbClr val="FF0000"/>
                </a:solidFill>
              </a:rPr>
              <a:t>Meg verden kan by i dag</a:t>
            </a:r>
            <a:r>
              <a:rPr lang="nb-NO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nb-NO" sz="1800" b="1" dirty="0" smtClean="0">
              <a:solidFill>
                <a:srgbClr val="FF0000"/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</a:t>
            </a:r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vil heller ha Jesus enn bifalls brus,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vil heller ham tilbe i Herrens hus,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vil heller ha Jesus enn verdens ry,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vil heller se fram mot Guds morgengry.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er perlenes perle og skattens skatt,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mer lys enn det daggry som følger på natt.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er alt for min lengtende sjel her på jord.</a:t>
            </a:r>
          </a:p>
          <a:p>
            <a:pPr algn="l"/>
            <a:r>
              <a:rPr lang="nb-NO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vil heller ha Jesus og gå i hans spor.</a:t>
            </a:r>
          </a:p>
          <a:p>
            <a:pPr algn="l"/>
            <a:endParaRPr lang="nb-NO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147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Jeg vil heller ha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Jeg vil heller ha Jesus </dc:title>
  <dc:creator>mary</dc:creator>
  <cp:lastModifiedBy>mary</cp:lastModifiedBy>
  <cp:revision>10</cp:revision>
  <dcterms:created xsi:type="dcterms:W3CDTF">2021-08-19T14:37:17Z</dcterms:created>
  <dcterms:modified xsi:type="dcterms:W3CDTF">2021-08-20T17:52:45Z</dcterms:modified>
</cp:coreProperties>
</file>