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1F6AC-F7E7-47BF-8793-CF54F7156446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02A16-5C41-4A52-93D2-97ECCE052E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1F6AC-F7E7-47BF-8793-CF54F7156446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02A16-5C41-4A52-93D2-97ECCE052E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1F6AC-F7E7-47BF-8793-CF54F7156446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02A16-5C41-4A52-93D2-97ECCE052E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1F6AC-F7E7-47BF-8793-CF54F7156446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02A16-5C41-4A52-93D2-97ECCE052E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1F6AC-F7E7-47BF-8793-CF54F7156446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02A16-5C41-4A52-93D2-97ECCE052E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1F6AC-F7E7-47BF-8793-CF54F7156446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02A16-5C41-4A52-93D2-97ECCE052E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1F6AC-F7E7-47BF-8793-CF54F7156446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02A16-5C41-4A52-93D2-97ECCE052E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1F6AC-F7E7-47BF-8793-CF54F7156446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02A16-5C41-4A52-93D2-97ECCE052E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1F6AC-F7E7-47BF-8793-CF54F7156446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02A16-5C41-4A52-93D2-97ECCE052E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1F6AC-F7E7-47BF-8793-CF54F7156446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02A16-5C41-4A52-93D2-97ECCE052E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1F6AC-F7E7-47BF-8793-CF54F7156446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02A16-5C41-4A52-93D2-97ECCE052E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1F6AC-F7E7-47BF-8793-CF54F7156446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02A16-5C41-4A52-93D2-97ECCE052E1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Heard the Voice of Jesus S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heard the voice of Jesus say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552728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I heard the voice of Jesus say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23528" y="881336"/>
            <a:ext cx="8496944" cy="597666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heard the voice of Jesus say,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‘Come unto Me and rest;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 down, thou weary one, lay down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head upon My breast.’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came to Jesus as I was,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Weary, and worn, and sad;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found in Him a resting-place,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He has made me glad.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heard the voice of Jesus say,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‘Behold, I freely give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living water; thirsty one,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Stoop down, and drink, and live.’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came to Jesus, and I drank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that life-giving stream;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thirst was quenched, my soul revived,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now I live in Him.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heard the voice of Jesus say,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‘I am this dark world’s Light;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Look unto Me, thy morn shall rise,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all thy day be bright.’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looked to Jesus, and I found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Him, my Star, my Sun;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in that light of life I’ll walk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travelling days are done.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182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 heard the voice of Jesus say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 heard the voice of Jesus say </dc:title>
  <dc:creator>mary</dc:creator>
  <cp:lastModifiedBy>mary</cp:lastModifiedBy>
  <cp:revision>1</cp:revision>
  <dcterms:created xsi:type="dcterms:W3CDTF">2021-08-15T21:32:32Z</dcterms:created>
  <dcterms:modified xsi:type="dcterms:W3CDTF">2021-08-15T21:35:28Z</dcterms:modified>
</cp:coreProperties>
</file>