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E85CE-B520-4217-8373-34C29B9BB09F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8FF9-5D30-4DEA-BAF2-49E688543F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Thu Hi Dar Vel S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16632"/>
            <a:ext cx="4680520" cy="43204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He </a:t>
            </a:r>
            <a:r>
              <a:rPr lang="es-ES" b="1" dirty="0" err="1" smtClean="0"/>
              <a:t>Thu</a:t>
            </a:r>
            <a:r>
              <a:rPr lang="es-ES" b="1" dirty="0" smtClean="0"/>
              <a:t> </a:t>
            </a:r>
            <a:r>
              <a:rPr lang="es-ES" b="1" dirty="0" err="1" smtClean="0"/>
              <a:t>Hi</a:t>
            </a:r>
            <a:r>
              <a:rPr lang="es-ES" b="1" dirty="0" smtClean="0"/>
              <a:t> Dar </a:t>
            </a:r>
            <a:r>
              <a:rPr lang="es-ES" b="1" dirty="0" err="1" smtClean="0"/>
              <a:t>Vel</a:t>
            </a:r>
            <a:r>
              <a:rPr lang="es-ES" b="1" dirty="0" smtClean="0"/>
              <a:t> Se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9324528" cy="496855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mihriang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awmna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piangah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Mihring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rilru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chhungah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lungngaite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hnenah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Tlamuantu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Thlamuantu</a:t>
            </a:r>
            <a:r>
              <a:rPr lang="en-US" sz="1600" b="1" dirty="0" smtClean="0">
                <a:solidFill>
                  <a:srgbClr val="FF0000"/>
                </a:solidFill>
              </a:rPr>
              <a:t> a lo </a:t>
            </a:r>
            <a:r>
              <a:rPr lang="en-US" sz="1600" b="1" dirty="0" err="1" smtClean="0">
                <a:solidFill>
                  <a:srgbClr val="FF0000"/>
                </a:solidFill>
              </a:rPr>
              <a:t>thleng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Thlamuantu</a:t>
            </a:r>
            <a:r>
              <a:rPr lang="en-US" sz="1600" b="1" dirty="0" smtClean="0">
                <a:solidFill>
                  <a:srgbClr val="FF0000"/>
                </a:solidFill>
              </a:rPr>
              <a:t> a lo </a:t>
            </a:r>
            <a:r>
              <a:rPr lang="en-US" sz="1600" b="1" dirty="0" err="1" smtClean="0">
                <a:solidFill>
                  <a:srgbClr val="FF0000"/>
                </a:solidFill>
              </a:rPr>
              <a:t>thleng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Vana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thlarau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Thianghlim</a:t>
            </a:r>
            <a:r>
              <a:rPr lang="en-US" sz="1600" b="1" dirty="0" smtClean="0">
                <a:solidFill>
                  <a:srgbClr val="FF0000"/>
                </a:solidFill>
              </a:rPr>
              <a:t>, Pain </a:t>
            </a:r>
            <a:r>
              <a:rPr lang="en-US" sz="1600" b="1" dirty="0" err="1" smtClean="0">
                <a:solidFill>
                  <a:srgbClr val="FF0000"/>
                </a:solidFill>
              </a:rPr>
              <a:t>pek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tiam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kha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Mihring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awmna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piangah</a:t>
            </a:r>
            <a:r>
              <a:rPr lang="en-US" sz="1600" b="1" dirty="0" smtClean="0">
                <a:solidFill>
                  <a:srgbClr val="FF0000"/>
                </a:solidFill>
              </a:rPr>
              <a:t> lo </a:t>
            </a:r>
            <a:r>
              <a:rPr lang="en-US" sz="1600" b="1" dirty="0" err="1" smtClean="0">
                <a:solidFill>
                  <a:srgbClr val="FF0000"/>
                </a:solidFill>
              </a:rPr>
              <a:t>darh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zel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sela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Thlamuantu</a:t>
            </a:r>
            <a:r>
              <a:rPr lang="en-US" sz="1600" b="1" dirty="0" smtClean="0">
                <a:solidFill>
                  <a:srgbClr val="FF0000"/>
                </a:solidFill>
              </a:rPr>
              <a:t> a lo </a:t>
            </a:r>
            <a:r>
              <a:rPr lang="en-US" sz="1600" b="1" dirty="0" err="1" smtClean="0">
                <a:solidFill>
                  <a:srgbClr val="FF0000"/>
                </a:solidFill>
              </a:rPr>
              <a:t>thleng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Khawvel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rilru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hlauhawm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lungngaihna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Raltiang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eng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chhuak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thlamuantu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Lalberte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ropui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chhandamna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Rilru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rawn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bawiha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chhuakten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rawn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thlamuantu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Aw, van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hnuai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zawngah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chhuak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thianghlim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lei mite 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Hmangaih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Thlmuantu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Thu Hi Dar Vel 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Thu Hi Dar Vel Se</dc:title>
  <dc:creator>mary</dc:creator>
  <cp:lastModifiedBy>mary</cp:lastModifiedBy>
  <cp:revision>9</cp:revision>
  <dcterms:created xsi:type="dcterms:W3CDTF">2021-08-05T15:11:44Z</dcterms:created>
  <dcterms:modified xsi:type="dcterms:W3CDTF">2021-08-06T16:32:05Z</dcterms:modified>
</cp:coreProperties>
</file>