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C26C-8DE5-4F27-A61C-46B6C2A95DBD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C26C-8DE5-4F27-A61C-46B6C2A95DBD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C26C-8DE5-4F27-A61C-46B6C2A95DBD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C26C-8DE5-4F27-A61C-46B6C2A95DBD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C26C-8DE5-4F27-A61C-46B6C2A95DBD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C26C-8DE5-4F27-A61C-46B6C2A95DBD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C26C-8DE5-4F27-A61C-46B6C2A95DBD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C26C-8DE5-4F27-A61C-46B6C2A95DBD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C26C-8DE5-4F27-A61C-46B6C2A95DBD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C26C-8DE5-4F27-A61C-46B6C2A95DBD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C26C-8DE5-4F27-A61C-46B6C2A95DBD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0C26C-8DE5-4F27-A61C-46B6C2A95DB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F5E83-0AA1-4D52-9E30-DB0A052668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64903-thinkstockphotos-801664036-molchanovdmitry.1200w.t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 yo ninu Oluw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32656"/>
            <a:ext cx="374441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 </a:t>
            </a:r>
            <a:r>
              <a:rPr lang="en-US" b="1" dirty="0" err="1" smtClean="0"/>
              <a:t>yo</a:t>
            </a:r>
            <a:r>
              <a:rPr lang="en-US" b="1" dirty="0" smtClean="0"/>
              <a:t> </a:t>
            </a:r>
            <a:r>
              <a:rPr lang="en-US" b="1" dirty="0" err="1" smtClean="0"/>
              <a:t>ninu</a:t>
            </a:r>
            <a:r>
              <a:rPr lang="en-US" b="1" dirty="0" smtClean="0"/>
              <a:t> </a:t>
            </a:r>
            <a:r>
              <a:rPr lang="en-US" b="1" dirty="0" err="1" smtClean="0"/>
              <a:t>Oluwa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7056784" cy="487409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nínú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ẹ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t’ọkan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ṣe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banujẹ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Ẹ </a:t>
            </a:r>
            <a:r>
              <a:rPr lang="en-US" sz="1800" b="1" dirty="0" err="1" smtClean="0">
                <a:solidFill>
                  <a:srgbClr val="FF0000"/>
                </a:solidFill>
              </a:rPr>
              <a:t>yọ</a:t>
            </a:r>
            <a:r>
              <a:rPr lang="en-US" sz="1800" b="1" dirty="0" smtClean="0">
                <a:solidFill>
                  <a:srgbClr val="FF0000"/>
                </a:solidFill>
              </a:rPr>
              <a:t>! Ẹ </a:t>
            </a:r>
            <a:r>
              <a:rPr lang="en-US" sz="1800" b="1" dirty="0" err="1" smtClean="0">
                <a:solidFill>
                  <a:srgbClr val="FF0000"/>
                </a:solidFill>
              </a:rPr>
              <a:t>yọ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Ẹ </a:t>
            </a:r>
            <a:r>
              <a:rPr lang="en-US" sz="1800" b="1" dirty="0" err="1" smtClean="0">
                <a:solidFill>
                  <a:srgbClr val="FF0000"/>
                </a:solidFill>
              </a:rPr>
              <a:t>yọ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nínú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r>
              <a:rPr lang="en-US" sz="1800" b="1" dirty="0" smtClean="0">
                <a:solidFill>
                  <a:srgbClr val="FF0000"/>
                </a:solidFill>
              </a:rPr>
              <a:t> ẹ </a:t>
            </a:r>
            <a:r>
              <a:rPr lang="en-US" sz="1800" b="1" dirty="0" err="1" smtClean="0">
                <a:solidFill>
                  <a:srgbClr val="FF0000"/>
                </a:solidFill>
              </a:rPr>
              <a:t>yọ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Ẹ </a:t>
            </a:r>
            <a:r>
              <a:rPr lang="en-US" sz="1800" b="1" dirty="0" err="1" smtClean="0">
                <a:solidFill>
                  <a:srgbClr val="FF0000"/>
                </a:solidFill>
              </a:rPr>
              <a:t>yọ</a:t>
            </a:r>
            <a:r>
              <a:rPr lang="en-US" sz="1800" b="1" dirty="0" smtClean="0">
                <a:solidFill>
                  <a:srgbClr val="FF0000"/>
                </a:solidFill>
              </a:rPr>
              <a:t>! Ẹ </a:t>
            </a:r>
            <a:r>
              <a:rPr lang="en-US" sz="1800" b="1" dirty="0" err="1" smtClean="0">
                <a:solidFill>
                  <a:srgbClr val="FF0000"/>
                </a:solidFill>
              </a:rPr>
              <a:t>yọ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Ẹ </a:t>
            </a:r>
            <a:r>
              <a:rPr lang="en-US" sz="1800" b="1" dirty="0" err="1" smtClean="0">
                <a:solidFill>
                  <a:srgbClr val="FF0000"/>
                </a:solidFill>
              </a:rPr>
              <a:t>yọ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nínú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r>
              <a:rPr lang="en-US" sz="1800" b="1" dirty="0" smtClean="0">
                <a:solidFill>
                  <a:srgbClr val="FF0000"/>
                </a:solidFill>
              </a:rPr>
              <a:t> ẹ </a:t>
            </a:r>
            <a:r>
              <a:rPr lang="en-US" sz="1800" b="1" dirty="0" err="1" smtClean="0">
                <a:solidFill>
                  <a:srgbClr val="FF0000"/>
                </a:solidFill>
              </a:rPr>
              <a:t>yọ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 l’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L’ayé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l’ọrun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pẹlu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Ọrọ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bor’ohun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ẹ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yin;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Ọlọrun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awọn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B’okunkun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ọ ka,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Pẹlu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iṣudẹdẹ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Maṣe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k’ọkan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gbẹkẹl’Oluwa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d’opin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nínú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ẹ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kọrin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kọ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148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 yo ninu Oluwa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 YO NINU OLUWA</dc:title>
  <dc:creator>mary</dc:creator>
  <cp:lastModifiedBy>mary</cp:lastModifiedBy>
  <cp:revision>10</cp:revision>
  <dcterms:created xsi:type="dcterms:W3CDTF">2021-08-07T18:25:10Z</dcterms:created>
  <dcterms:modified xsi:type="dcterms:W3CDTF">2021-08-10T14:38:46Z</dcterms:modified>
</cp:coreProperties>
</file>