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B0910-EDAB-4D30-BE07-FA4531DD6573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685-2F22-4013-807E-A07190262F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pirit of God Descend Upon My Heart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wang Banal, Linisin Mo A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552728" cy="65050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Diwang</a:t>
            </a:r>
            <a:r>
              <a:rPr lang="en-US" b="1" dirty="0"/>
              <a:t> Banal, </a:t>
            </a:r>
            <a:r>
              <a:rPr lang="en-US" b="1" dirty="0" err="1"/>
              <a:t>Linisin</a:t>
            </a:r>
            <a:r>
              <a:rPr lang="en-US" b="1" dirty="0"/>
              <a:t> Mo </a:t>
            </a:r>
            <a:r>
              <a:rPr lang="en-US" b="1" dirty="0" err="1"/>
              <a:t>Ako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052736"/>
            <a:ext cx="3672408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Diwang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Linisin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kalakasan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Itulot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magmahal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masunurin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Ipadamang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pumayapa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kalungkutan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tiisin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maninimdim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Diwang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magtiwala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maglingkod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puspusin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pag-irog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105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Diwang Banal, Linisin Mo Ako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Diwang Banal, Linisin Mo Ako</dc:title>
  <dc:creator>mary</dc:creator>
  <cp:lastModifiedBy>mary</cp:lastModifiedBy>
  <cp:revision>24</cp:revision>
  <dcterms:created xsi:type="dcterms:W3CDTF">2021-08-02T16:40:35Z</dcterms:created>
  <dcterms:modified xsi:type="dcterms:W3CDTF">2021-08-02T17:45:01Z</dcterms:modified>
</cp:coreProperties>
</file>