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A524F-F3EF-432D-BC29-882F0F952CDB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8C34A-672D-469D-81A7-0F69E1F998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A524F-F3EF-432D-BC29-882F0F952CDB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8C34A-672D-469D-81A7-0F69E1F998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A524F-F3EF-432D-BC29-882F0F952CDB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8C34A-672D-469D-81A7-0F69E1F998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A524F-F3EF-432D-BC29-882F0F952CDB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8C34A-672D-469D-81A7-0F69E1F998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A524F-F3EF-432D-BC29-882F0F952CDB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8C34A-672D-469D-81A7-0F69E1F998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A524F-F3EF-432D-BC29-882F0F952CDB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8C34A-672D-469D-81A7-0F69E1F998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A524F-F3EF-432D-BC29-882F0F952CDB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8C34A-672D-469D-81A7-0F69E1F998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A524F-F3EF-432D-BC29-882F0F952CDB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8C34A-672D-469D-81A7-0F69E1F998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A524F-F3EF-432D-BC29-882F0F952CDB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8C34A-672D-469D-81A7-0F69E1F998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A524F-F3EF-432D-BC29-882F0F952CDB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8C34A-672D-469D-81A7-0F69E1F998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A524F-F3EF-432D-BC29-882F0F952CDB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8C34A-672D-469D-81A7-0F69E1F998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A524F-F3EF-432D-BC29-882F0F952CDB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8C34A-672D-469D-81A7-0F69E1F9982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hat a Wonderful Savior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ứu Chúa Kỳ Diệu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0"/>
            <a:ext cx="3960440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Cứu</a:t>
            </a:r>
            <a:r>
              <a:rPr lang="en-US" b="1" dirty="0" smtClean="0"/>
              <a:t> </a:t>
            </a:r>
            <a:r>
              <a:rPr lang="en-US" b="1" dirty="0" err="1" smtClean="0"/>
              <a:t>Chúa</a:t>
            </a:r>
            <a:r>
              <a:rPr lang="en-US" b="1" dirty="0" smtClean="0"/>
              <a:t> </a:t>
            </a:r>
            <a:r>
              <a:rPr lang="en-US" b="1" dirty="0" err="1" smtClean="0"/>
              <a:t>Kỳ</a:t>
            </a:r>
            <a:r>
              <a:rPr lang="en-US" b="1" dirty="0" smtClean="0"/>
              <a:t> </a:t>
            </a:r>
            <a:r>
              <a:rPr lang="en-US" b="1" dirty="0" err="1" smtClean="0"/>
              <a:t>Diệu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51520" y="908720"/>
            <a:ext cx="8496944" cy="5472608"/>
          </a:xfrm>
        </p:spPr>
        <p:txBody>
          <a:bodyPr numCol="2">
            <a:noAutofit/>
          </a:bodyPr>
          <a:lstStyle/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chết chuộc tội ác tôi đây,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Thật diệu kỳ, thật diệu vinh thay!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Kìa giá cứu chuộc Ngài đã trả thay,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Thật diệu kỳ, đức ân cao dày!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ĐK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Diệu vinh thay, </a:t>
            </a:r>
            <a:r>
              <a:rPr lang="vi-VN" sz="1400" b="1" dirty="0" smtClean="0">
                <a:solidFill>
                  <a:srgbClr val="FF0000"/>
                </a:solidFill>
              </a:rPr>
              <a:t>Jêsus </a:t>
            </a:r>
            <a:r>
              <a:rPr lang="vi-VN" sz="1400" b="1" dirty="0" smtClean="0">
                <a:solidFill>
                  <a:srgbClr val="FF0000"/>
                </a:solidFill>
              </a:rPr>
              <a:t>tôi,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Jêsus </a:t>
            </a:r>
            <a:r>
              <a:rPr lang="vi-VN" sz="1400" b="1" dirty="0" smtClean="0">
                <a:solidFill>
                  <a:srgbClr val="FF0000"/>
                </a:solidFill>
              </a:rPr>
              <a:t>tôi diệu vinh vô đối;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Diệu kỳ bấy, Chúa </a:t>
            </a:r>
            <a:r>
              <a:rPr lang="vi-VN" sz="1400" b="1" dirty="0" smtClean="0">
                <a:solidFill>
                  <a:srgbClr val="FF0000"/>
                </a:solidFill>
              </a:rPr>
              <a:t>Jêsus</a:t>
            </a:r>
            <a:r>
              <a:rPr lang="vi-VN" sz="14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Chúa độc nhất muôn muôn đời!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Nhờ Chúa cứu chuộc, lòng mãi hoan ca,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Thật diệu kỳ, thật diệu vinh thay!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Nhờ huyết báu được hòa với Chúa Cha,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Thật diệu kỳ, đức ân cao dày!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Ngài đã rửa lòng sạch hết ác căn,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Thật diệu kỳ, thật diệu vinh thay!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Lòng có Chúa ngự trị thắng Sa tan,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Thật diệu kỳ, đức ân cao dày!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Ngài vẫn dắt dìu trong mỗi bước đường,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Thật diệu kỳ, thật diệu vinh thay!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giúp đỡ tôi trung tín luôn luôn,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Thật diệu kỳ, đức ân cao dày!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Ngài giúp sức mình toàn thắng ác ma,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Thật diệu kỳ, thật diệu vinh thay!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Giờ thử thách lòng nhờ Chúa khải ca,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Thật diệu kỳ, đức ân cao dày!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6. Nguyền hiến cả đời thờ Chúa thánh minh,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Thật diệu kỳ, thật diệu vinh thay!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Trần thế chẳng hề tràn lấn tâm linh,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Thật diệu kỳ, đức ân cao dày!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261</Words>
  <Application>Microsoft Office PowerPoint</Application>
  <PresentationFormat>On-screen Show (4:3)</PresentationFormat>
  <Paragraphs>37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Cứu Chúa Kỳ Diệu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Cứu Chúa Kỳ Diệu</dc:title>
  <dc:creator>mary</dc:creator>
  <cp:lastModifiedBy>mary</cp:lastModifiedBy>
  <cp:revision>1</cp:revision>
  <dcterms:created xsi:type="dcterms:W3CDTF">2021-08-18T17:04:25Z</dcterms:created>
  <dcterms:modified xsi:type="dcterms:W3CDTF">2021-08-18T17:05:44Z</dcterms:modified>
</cp:coreProperties>
</file>