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3D33D-568E-44F0-B586-D3853090CF6D}" type="datetimeFigureOut">
              <a:rPr lang="en-US" smtClean="0"/>
              <a:pPr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381D8-536A-4F6C-BA49-A34233661F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iamna Kip Thuph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Ciamna</a:t>
            </a:r>
            <a:r>
              <a:rPr lang="en-US" b="1" dirty="0" smtClean="0"/>
              <a:t> Kip </a:t>
            </a:r>
            <a:r>
              <a:rPr lang="en-US" b="1" dirty="0" err="1" smtClean="0"/>
              <a:t>Thupha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5040560" cy="453650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Ciamna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kip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a!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vaangliang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ciamsak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khiatna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KhaSiangtho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sawpsa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Sakkik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Ka </a:t>
            </a:r>
            <a:r>
              <a:rPr lang="en-US" sz="1600" b="1" dirty="0" err="1" smtClean="0">
                <a:solidFill>
                  <a:srgbClr val="FF0000"/>
                </a:solidFill>
              </a:rPr>
              <a:t>gengen</a:t>
            </a:r>
            <a:r>
              <a:rPr lang="en-US" sz="1600" b="1" dirty="0" smtClean="0">
                <a:solidFill>
                  <a:srgbClr val="FF0000"/>
                </a:solidFill>
              </a:rPr>
              <a:t> ding hi, ka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ding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Hong </a:t>
            </a:r>
            <a:r>
              <a:rPr lang="en-US" sz="1600" b="1" dirty="0" err="1" smtClean="0">
                <a:solidFill>
                  <a:srgbClr val="FF0000"/>
                </a:solidFill>
              </a:rPr>
              <a:t>Honpa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phat</a:t>
            </a:r>
            <a:r>
              <a:rPr lang="en-US" sz="1600" b="1" dirty="0" smtClean="0">
                <a:solidFill>
                  <a:srgbClr val="FF0000"/>
                </a:solidFill>
              </a:rPr>
              <a:t> Na sun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loh</a:t>
            </a:r>
            <a:r>
              <a:rPr lang="en-US" sz="1600" b="1" dirty="0" smtClean="0">
                <a:solidFill>
                  <a:srgbClr val="FF0000"/>
                </a:solidFill>
              </a:rPr>
              <a:t> in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Ka </a:t>
            </a:r>
            <a:r>
              <a:rPr lang="en-US" sz="1600" b="1" dirty="0" err="1" smtClean="0">
                <a:solidFill>
                  <a:srgbClr val="FF0000"/>
                </a:solidFill>
              </a:rPr>
              <a:t>gengen</a:t>
            </a:r>
            <a:r>
              <a:rPr lang="en-US" sz="1600" b="1" dirty="0" smtClean="0">
                <a:solidFill>
                  <a:srgbClr val="FF0000"/>
                </a:solidFill>
              </a:rPr>
              <a:t> ding hi, ka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Ding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Hong </a:t>
            </a:r>
            <a:r>
              <a:rPr lang="en-US" sz="1600" b="1" dirty="0" err="1" smtClean="0">
                <a:solidFill>
                  <a:srgbClr val="FF0000"/>
                </a:solidFill>
              </a:rPr>
              <a:t>Honpa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phat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sun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loh</a:t>
            </a:r>
            <a:r>
              <a:rPr lang="en-US" sz="1600" b="1" dirty="0" smtClean="0">
                <a:solidFill>
                  <a:srgbClr val="FF0000"/>
                </a:solidFill>
              </a:rPr>
              <a:t> in.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Thu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kha'n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mu hi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lianpi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Vantung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mite in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sung ah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Hehpih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gen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Thu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tawlnga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hi.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sung lung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en to hi.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hoihna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dim 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149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Ciamna Kip Thupha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Ciamna Kip Thupha</dc:title>
  <dc:creator>mary</dc:creator>
  <cp:lastModifiedBy>mary</cp:lastModifiedBy>
  <cp:revision>7</cp:revision>
  <dcterms:created xsi:type="dcterms:W3CDTF">2021-02-18T15:46:53Z</dcterms:created>
  <dcterms:modified xsi:type="dcterms:W3CDTF">2021-08-10T18:55:54Z</dcterms:modified>
</cp:coreProperties>
</file>