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AAB89-5951-4627-963C-2287C0605AFB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2B42B-2D48-40CA-9791-F626C0F2A0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ua so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259228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Chua </a:t>
            </a:r>
            <a:r>
              <a:rPr lang="en-US" b="1" dirty="0"/>
              <a:t>song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9972600" cy="5112568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Hầu việc Jêsus Đấng sống nay,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Ngự trong dương thế rõ ràng.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biết chắc Chúa sống trăm phần,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Mặc ai đa nghi vấn nan.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Ngài tôi nghe thỏa thích thay,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tay thương xót rõ ràng.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hằng gần tôi khi nhu yếu,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Thỏa vui mọi đàng.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sống! Ngài Sống! Chúa Jêsus sống hiện rày.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 chung trò chuyện suốt lối hẹp hòi,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Tâm tôi vui mừng thư thái.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sống! Ngài sống! Để ban ơn cứu ta đấy.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Nếu hỏi chứng cớ Chúa sống đâu nào,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Rằng Chúa sống trong lòng này</a:t>
            </a:r>
            <a:r>
              <a:rPr lang="vi-VN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</a:t>
            </a:r>
            <a:r>
              <a:rPr lang="vi-VN" sz="1600" b="1" dirty="0" smtClean="0">
                <a:solidFill>
                  <a:schemeClr val="tx1"/>
                </a:solidFill>
              </a:rPr>
              <a:t>. Hằng ngày tôi xem thế giới đây,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đang săn sóc mỗi điều.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quyết chẳng thể thất vọng được,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 bao gian nan ngã xiêu.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nhận Jêsus dẫn dắt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qua cơn sóng gió nhiều.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 vọng gặp Jêsus ta đến,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Biết đâu mai, chiều.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Này cùng vui lên giáo hữu ơi,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Hòa thanh tâu khúc khải hoàn.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hát chúc tán Chúa muôn đời,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là Vua hiển vang.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Nguồn cậy trông cho kẻ kiếm nay,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Hộ phương cho kẻ đã gặp.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người nào hiền lành nhân ái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Sánh Jêsus kịp.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234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Chua song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Chua song </dc:title>
  <dc:creator>mary</dc:creator>
  <cp:lastModifiedBy>mary</cp:lastModifiedBy>
  <cp:revision>7</cp:revision>
  <dcterms:created xsi:type="dcterms:W3CDTF">2021-08-13T21:30:26Z</dcterms:created>
  <dcterms:modified xsi:type="dcterms:W3CDTF">2021-08-13T23:00:28Z</dcterms:modified>
</cp:coreProperties>
</file>