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293D8-50CE-4CDC-947A-D90945932A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94E6F-9DAD-4AD8-97E5-7ACF8A4FA1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 Lives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ives (I Serve A Risen Savior)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968552" cy="5338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Buhay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Panginoon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4896544" cy="494610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magpapatunay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kapiling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'king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! Si Jesus ay </a:t>
            </a:r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Kapiling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ko’t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kasama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‘king </a:t>
            </a:r>
            <a:r>
              <a:rPr lang="en-US" sz="1600" b="1" dirty="0" err="1" smtClean="0">
                <a:solidFill>
                  <a:srgbClr val="FF0000"/>
                </a:solidFill>
              </a:rPr>
              <a:t>paglalakbay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! Si Jesus ay </a:t>
            </a:r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Siya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nasa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puso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  <a:r>
              <a:rPr lang="en-US" sz="1600" b="1" dirty="0" err="1" smtClean="0">
                <a:solidFill>
                  <a:srgbClr val="FF0000"/>
                </a:solidFill>
              </a:rPr>
              <a:t>Alam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Siya’y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Nadarama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panganib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nangunguna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pumapatnubay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piling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Kristiano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Sama-samang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umawit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Naghahari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sambahin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140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Buhay ang Panginoon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Buhay ang Panginoon</dc:title>
  <dc:creator>mary</dc:creator>
  <cp:lastModifiedBy>mary</cp:lastModifiedBy>
  <cp:revision>7</cp:revision>
  <dcterms:created xsi:type="dcterms:W3CDTF">2021-08-13T21:20:07Z</dcterms:created>
  <dcterms:modified xsi:type="dcterms:W3CDTF">2022-05-20T20:11:53Z</dcterms:modified>
</cp:coreProperties>
</file>