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075B-870D-4E25-AA75-4FEF5A6F797C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B075B-870D-4E25-AA75-4FEF5A6F797C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30E59-1DF3-4B05-B850-339FB47689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64903-thinkstockphotos-801664036-molchanovdmitry.1200w.t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 Glad In The Lord And Rejoi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317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Be </a:t>
            </a:r>
            <a:r>
              <a:rPr lang="en-US" b="1" dirty="0"/>
              <a:t>Glad In The Lord And Rejoice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496944" cy="54726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glad in the Lord, and rejoice,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ye that are upright in heart;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ye that have made Him your choice,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 sadness and sorrow depart.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Rejoice, rejoice,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Be glad in the Lord and rejoice;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Rejoice, rejoice,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Be glad in the Lord and rejoice.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joyful, for He is the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earth and in Heaven supreme;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fashions and rules by His word—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“Mighty” and “Strong” to redeem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though in the conflict for right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enemies almost prevail?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God’s armies, just hid from your sight,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more than the foes which assail.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Though darkness surround you by day,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sky by the night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o’ercast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nothing your spirit dismay,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trust till the danger is past.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glad in the Lord, and rejoice,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praises proclaiming in song;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gratefulness give all a voice,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loud hallelujahs prolong!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177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Be Glad In The Lord And Rejoice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Glad In The Lord And Rejoice</dc:title>
  <dc:creator>mary</dc:creator>
  <cp:lastModifiedBy>mary</cp:lastModifiedBy>
  <cp:revision>10</cp:revision>
  <dcterms:created xsi:type="dcterms:W3CDTF">2021-08-07T18:17:18Z</dcterms:created>
  <dcterms:modified xsi:type="dcterms:W3CDTF">2021-08-10T14:01:05Z</dcterms:modified>
</cp:coreProperties>
</file>