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40231-F524-43C2-84E9-58B4387BEAA5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12A9-190D-4AB9-BCE9-7B099E288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40231-F524-43C2-84E9-58B4387BEAA5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12A9-190D-4AB9-BCE9-7B099E288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40231-F524-43C2-84E9-58B4387BEAA5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12A9-190D-4AB9-BCE9-7B099E288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40231-F524-43C2-84E9-58B4387BEAA5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12A9-190D-4AB9-BCE9-7B099E288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40231-F524-43C2-84E9-58B4387BEAA5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12A9-190D-4AB9-BCE9-7B099E288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40231-F524-43C2-84E9-58B4387BEAA5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12A9-190D-4AB9-BCE9-7B099E288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40231-F524-43C2-84E9-58B4387BEAA5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12A9-190D-4AB9-BCE9-7B099E288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40231-F524-43C2-84E9-58B4387BEAA5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12A9-190D-4AB9-BCE9-7B099E288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40231-F524-43C2-84E9-58B4387BEAA5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12A9-190D-4AB9-BCE9-7B099E288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40231-F524-43C2-84E9-58B4387BEAA5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12A9-190D-4AB9-BCE9-7B099E288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40231-F524-43C2-84E9-58B4387BEAA5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12A9-190D-4AB9-BCE9-7B099E288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40231-F524-43C2-84E9-58B4387BEAA5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112A9-190D-4AB9-BCE9-7B099E2882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ross Is Not Greater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은혜 한량 없으신 주님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5256584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은혜 한량 없으신 주님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755576" y="1124744"/>
            <a:ext cx="518457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/>
              <a:t>1.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은혜 한량 없으신 주님  친히 십자가 지셨네</a:t>
            </a:r>
          </a:p>
          <a:p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세상의 폭풍 심하나 주님 안에 쉼 얻네</a:t>
            </a:r>
          </a:p>
          <a:p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r>
              <a:rPr lang="ko-KR" altLang="en-US" sz="1600" b="1" dirty="0" smtClean="0">
                <a:solidFill>
                  <a:srgbClr val="FF0000"/>
                </a:solidFill>
              </a:rPr>
              <a:t>주의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은혜 생각할때에 세상 걱정 다 사라지네</a:t>
            </a:r>
          </a:p>
          <a:p>
            <a:r>
              <a:rPr lang="ko-KR" altLang="en-US" sz="1600" b="1" dirty="0" smtClean="0">
                <a:solidFill>
                  <a:srgbClr val="FF0000"/>
                </a:solidFill>
              </a:rPr>
              <a:t>주님 한분만으로 내게 만족 넘치며 모든 시험 이기네</a:t>
            </a:r>
          </a:p>
          <a:p>
            <a:endParaRPr lang="en-US" altLang="ko-KR" sz="1600" b="1" dirty="0" smtClean="0"/>
          </a:p>
          <a:p>
            <a:endParaRPr lang="ko-KR" altLang="en-US" sz="1600" b="1" dirty="0" smtClean="0"/>
          </a:p>
          <a:p>
            <a:r>
              <a:rPr lang="en-US" altLang="ko-KR" sz="1600" b="1" dirty="0" smtClean="0"/>
              <a:t>2.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주가 주실 면류관 볼 때 세상 고통 견디네</a:t>
            </a:r>
          </a:p>
          <a:p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주가 마신 쓴 잔을 볼때 모든 고통 참겠네</a:t>
            </a:r>
          </a:p>
          <a:p>
            <a:endParaRPr lang="en-US" altLang="ko-KR" sz="1600" b="1" dirty="0" smtClean="0"/>
          </a:p>
          <a:p>
            <a:endParaRPr lang="ko-KR" altLang="en-US" sz="1600" b="1" dirty="0" smtClean="0"/>
          </a:p>
          <a:p>
            <a:r>
              <a:rPr lang="en-US" altLang="ko-KR" sz="1600" b="1" dirty="0" smtClean="0"/>
              <a:t>3. </a:t>
            </a:r>
            <a:r>
              <a:rPr lang="ko-KR" altLang="en-US" sz="1600" b="1" dirty="0" smtClean="0"/>
              <a:t>주가 흘리신 귀한 피로 추한 내 죄 정케 됐네</a:t>
            </a:r>
          </a:p>
          <a:p>
            <a:r>
              <a:rPr lang="ko-KR" altLang="en-US" sz="1600" b="1" dirty="0" smtClean="0"/>
              <a:t>기쁘게 주께 순종하여 주께 영광 돌리리</a:t>
            </a:r>
          </a:p>
          <a:p>
            <a:endParaRPr lang="en-US" altLang="ko-KR" sz="1600" b="1" dirty="0" smtClean="0"/>
          </a:p>
          <a:p>
            <a:endParaRPr lang="ko-KR" altLang="en-US" sz="1600" b="1" dirty="0" smtClean="0"/>
          </a:p>
          <a:p>
            <a:r>
              <a:rPr lang="en-US" altLang="ko-KR" sz="1600" b="1" dirty="0" smtClean="0"/>
              <a:t>4.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명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랑한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주의 사랑 빛이 모든 두렴 녹이니</a:t>
            </a:r>
          </a:p>
          <a:p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세상수고 다 지난 후에 천국 에서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쉬겠네</a:t>
            </a:r>
            <a:endParaRPr lang="ko-KR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88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은혜 한량 없으신 주님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은혜 한량 없으신 주님</dc:title>
  <dc:creator>mary</dc:creator>
  <cp:lastModifiedBy>mary</cp:lastModifiedBy>
  <cp:revision>9</cp:revision>
  <dcterms:created xsi:type="dcterms:W3CDTF">2021-07-15T15:51:53Z</dcterms:created>
  <dcterms:modified xsi:type="dcterms:W3CDTF">2021-07-15T19:57:13Z</dcterms:modified>
</cp:coreProperties>
</file>