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AE4A4-652A-4575-B2FA-15DB3D040CA2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2F25B-258A-4338-A4CB-F9F55A84ED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ke My Soul In Joyful Lay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영혼 이제 깨어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608512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내 영혼 이제 깨어서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6768752" cy="4320480"/>
          </a:xfrm>
        </p:spPr>
        <p:txBody>
          <a:bodyPr numCol="2">
            <a:normAutofit lnSpcReduction="10000"/>
          </a:bodyPr>
          <a:lstStyle/>
          <a:p>
            <a:pPr algn="l">
              <a:buAutoNum type="arabicPeriod"/>
            </a:pP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영혼 이제 깨어서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구주를 찬송하여라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나 찬송하는 제목은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사랑하심 한없다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사랑하심 사랑하심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사랑하심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한없다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en-US" altLang="ko-K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나 죄에 빠짐 보시고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이처럼 사랑하셔서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죄에서 건져내시니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사랑하심 크도다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사랑하심 사랑하심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사랑하심 크도다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 근심 걱정이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내 길을 가로 막을 때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 나를 인도하시니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사랑하심 강하다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사랑하심 사랑하심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사랑하심 강하다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큰 구름 같이 고생이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날 둘러 에워 쌀 때에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주 나와 같이하시니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사랑하심 한없다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사랑하심 사랑하심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그 사랑하심 한없다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아멘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영혼 이제 깨어서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영혼 이제 깨어서</dc:title>
  <dc:creator>mary</dc:creator>
  <cp:lastModifiedBy>mary</cp:lastModifiedBy>
  <cp:revision>4</cp:revision>
  <dcterms:created xsi:type="dcterms:W3CDTF">2021-03-26T14:16:58Z</dcterms:created>
  <dcterms:modified xsi:type="dcterms:W3CDTF">2021-07-29T22:15:02Z</dcterms:modified>
</cp:coreProperties>
</file>