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0E3D4-2E0A-4262-A282-0982871112DE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F7D8D-9D5B-4233-BCD2-94A3D47104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0E3D4-2E0A-4262-A282-0982871112DE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F7D8D-9D5B-4233-BCD2-94A3D47104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0E3D4-2E0A-4262-A282-0982871112DE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F7D8D-9D5B-4233-BCD2-94A3D47104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0E3D4-2E0A-4262-A282-0982871112DE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F7D8D-9D5B-4233-BCD2-94A3D47104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0E3D4-2E0A-4262-A282-0982871112DE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F7D8D-9D5B-4233-BCD2-94A3D47104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0E3D4-2E0A-4262-A282-0982871112DE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F7D8D-9D5B-4233-BCD2-94A3D47104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0E3D4-2E0A-4262-A282-0982871112DE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F7D8D-9D5B-4233-BCD2-94A3D47104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0E3D4-2E0A-4262-A282-0982871112DE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F7D8D-9D5B-4233-BCD2-94A3D47104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0E3D4-2E0A-4262-A282-0982871112DE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F7D8D-9D5B-4233-BCD2-94A3D47104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0E3D4-2E0A-4262-A282-0982871112DE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F7D8D-9D5B-4233-BCD2-94A3D47104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0E3D4-2E0A-4262-A282-0982871112DE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F7D8D-9D5B-4233-BCD2-94A3D47104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0E3D4-2E0A-4262-A282-0982871112DE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F7D8D-9D5B-4233-BCD2-94A3D471042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ll praise to him who reigns above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頌讚榮耀都歸主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188640"/>
            <a:ext cx="4536504" cy="432048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b="1" dirty="0" smtClean="0"/>
              <a:t> 頌讚榮耀都歸主宰 </a:t>
            </a:r>
            <a:r>
              <a:rPr lang="ko-KR" altLang="en-US" dirty="0" smtClean="0"/>
              <a:t/>
            </a:r>
            <a:br>
              <a:rPr lang="ko-KR" altLang="en-US" dirty="0" smtClean="0"/>
            </a:br>
            <a:r>
              <a:rPr lang="zh-TW" altLang="en-US" dirty="0"/>
              <a:t/>
            </a:r>
            <a:br>
              <a:rPr lang="zh-TW" alt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836712"/>
            <a:ext cx="2808312" cy="5544616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altLang="zh-C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</a:t>
            </a: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颂赞荣耀都归主宰</a:t>
            </a:r>
          </a:p>
          <a:p>
            <a:pPr algn="l"/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至高全能真神</a:t>
            </a:r>
          </a:p>
          <a:p>
            <a:pPr algn="l"/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他爱世人差独生子</a:t>
            </a:r>
          </a:p>
          <a:p>
            <a:pPr algn="l"/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为人受死舍身</a:t>
            </a:r>
          </a:p>
          <a:p>
            <a:pPr algn="l"/>
            <a:endParaRPr lang="zh-CN" alt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b="1" dirty="0" smtClean="0">
                <a:solidFill>
                  <a:srgbClr val="FF0000"/>
                </a:solidFill>
              </a:rPr>
              <a:t>副歌 </a:t>
            </a:r>
            <a:r>
              <a:rPr lang="en-US" altLang="zh-CN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zh-CN" altLang="en-US" b="1" dirty="0" smtClean="0">
                <a:solidFill>
                  <a:srgbClr val="FF0000"/>
                </a:solidFill>
              </a:rPr>
              <a:t>颂赞主圣名 颂赞主圣名</a:t>
            </a:r>
          </a:p>
          <a:p>
            <a:pPr algn="l"/>
            <a:r>
              <a:rPr lang="zh-CN" altLang="en-US" b="1" dirty="0" smtClean="0">
                <a:solidFill>
                  <a:srgbClr val="FF0000"/>
                </a:solidFill>
              </a:rPr>
              <a:t>颂赞荣耀归主圣名</a:t>
            </a:r>
          </a:p>
          <a:p>
            <a:pPr algn="l"/>
            <a:r>
              <a:rPr lang="zh-CN" altLang="en-US" b="1" dirty="0" smtClean="0">
                <a:solidFill>
                  <a:srgbClr val="FF0000"/>
                </a:solidFill>
              </a:rPr>
              <a:t>颂赞主圣名 颂赞主圣名</a:t>
            </a:r>
          </a:p>
          <a:p>
            <a:pPr algn="l"/>
            <a:r>
              <a:rPr lang="zh-CN" altLang="en-US" b="1" dirty="0" smtClean="0">
                <a:solidFill>
                  <a:srgbClr val="FF0000"/>
                </a:solidFill>
              </a:rPr>
              <a:t>颂赞荣耀归主圣名</a:t>
            </a:r>
          </a:p>
          <a:p>
            <a:pPr algn="l"/>
            <a:endParaRPr lang="zh-CN" alt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C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主名超乎万名之名</a:t>
            </a:r>
          </a:p>
          <a:p>
            <a:pPr algn="l"/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至高至尊至圣</a:t>
            </a:r>
          </a:p>
          <a:p>
            <a:pPr algn="l"/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今坐父神宝座右边</a:t>
            </a:r>
          </a:p>
          <a:p>
            <a:pPr algn="l"/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天使崇拜奉敬</a:t>
            </a:r>
          </a:p>
          <a:p>
            <a:pPr algn="l"/>
            <a:endParaRPr lang="zh-CN" alt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C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他名称为奇妙策士</a:t>
            </a:r>
          </a:p>
          <a:p>
            <a:pPr algn="l"/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和平全能之君</a:t>
            </a:r>
          </a:p>
          <a:p>
            <a:pPr algn="l"/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统治天下万国万民</a:t>
            </a:r>
          </a:p>
          <a:p>
            <a:pPr algn="l"/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掌权无穷无尽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129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 頌讚榮耀都歸主宰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頌讚榮耀都歸主宰 </dc:title>
  <dc:creator>mary</dc:creator>
  <cp:lastModifiedBy>mary</cp:lastModifiedBy>
  <cp:revision>9</cp:revision>
  <dcterms:created xsi:type="dcterms:W3CDTF">2021-05-31T14:33:44Z</dcterms:created>
  <dcterms:modified xsi:type="dcterms:W3CDTF">2021-07-14T19:02:52Z</dcterms:modified>
</cp:coreProperties>
</file>