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3566A-DF93-4B13-9606-BD546D7E3489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B0AF5-5B06-4212-97C0-81BFC4EA1B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求主扶持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1"/>
            <a:ext cx="2448272" cy="54867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求主扶持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3528392" cy="4658072"/>
          </a:xfrm>
        </p:spPr>
        <p:txBody>
          <a:bodyPr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切莫順從試探，免落入罪中，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你每次能抵擋，下次更易勝，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勇敢向前爭戰，將罪慾壓制，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常仰望主耶穌，主必助你到底。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副歌：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求主耶穌來扶持，安慰保護賜能力，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主樂意來照顧你，主必助你到底。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遠避不良同伴，慎勿出惡言，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勿妄稱主名字，要心存敬虔，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要同情要熱誠，要慈愛真實，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常仰望主耶穌，主必助你到底。</a:t>
            </a:r>
          </a:p>
          <a:p>
            <a:pPr algn="l"/>
            <a:endParaRPr lang="zh-TW" alt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凡最後勝利者，得冠冕賞賜，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你雖屢受挫折，要憑信克敵，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基督是你救主，必加你能力，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常仰望主耶穌，主必助你到底。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200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求主扶持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求主扶持</dc:title>
  <dc:creator>mary</dc:creator>
  <cp:lastModifiedBy>mary</cp:lastModifiedBy>
  <cp:revision>4</cp:revision>
  <dcterms:created xsi:type="dcterms:W3CDTF">2021-07-19T17:09:00Z</dcterms:created>
  <dcterms:modified xsi:type="dcterms:W3CDTF">2021-07-19T17:55:23Z</dcterms:modified>
</cp:coreProperties>
</file>