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4C37B-24C4-40FC-9B1C-864906A32961}" type="datetimeFigureOut">
              <a:rPr lang="en-US" smtClean="0"/>
              <a:pPr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6694-E355-45EA-935F-80390D791E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ke My Soul In Joyful Lay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要虔心称赞救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我</a:t>
            </a:r>
            <a:r>
              <a:rPr lang="zh-CN" altLang="en-US" b="1" dirty="0"/>
              <a:t>要虔心称赞救主</a:t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764704"/>
            <a:ext cx="2480320" cy="4874096"/>
          </a:xfrm>
        </p:spPr>
        <p:txBody>
          <a:bodyPr>
            <a:noAutofit/>
          </a:bodyPr>
          <a:lstStyle/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我要虔心称赞救主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祂大功劳不能胜数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因祂为我流血献祭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这大恩惠 当怎爱惜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这大恩惠 这大恩惠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这大恩惠 白白支取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我陷罪中祂看见我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知我将受地狱之苦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祂即甘心为我舍命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魔鬼设计害我灵魂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耶稣一见爱心激发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用大权柄败我仇敌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今世或有患难逼迫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或走或坐主必保佑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在我面前引我脚步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我要虔心称赞救主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我要虔心称赞救主 </dc:title>
  <dc:creator>mary</dc:creator>
  <cp:lastModifiedBy>mary</cp:lastModifiedBy>
  <cp:revision>6</cp:revision>
  <dcterms:created xsi:type="dcterms:W3CDTF">2021-03-26T14:13:58Z</dcterms:created>
  <dcterms:modified xsi:type="dcterms:W3CDTF">2021-07-28T16:31:54Z</dcterms:modified>
</cp:coreProperties>
</file>