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0C6DB-DA2A-4C9D-A2C7-CC4CFBF3C817}" type="datetimeFigureOut">
              <a:rPr lang="en-US" smtClean="0"/>
              <a:pPr/>
              <a:t>7/16/2021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2219A-73F7-44A9-B6F9-AAF1EBC3C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0C6DB-DA2A-4C9D-A2C7-CC4CFBF3C817}" type="datetimeFigureOut">
              <a:rPr lang="en-US" smtClean="0"/>
              <a:pPr/>
              <a:t>7/16/2021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2219A-73F7-44A9-B6F9-AAF1EBC3C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0C6DB-DA2A-4C9D-A2C7-CC4CFBF3C817}" type="datetimeFigureOut">
              <a:rPr lang="en-US" smtClean="0"/>
              <a:pPr/>
              <a:t>7/16/2021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2219A-73F7-44A9-B6F9-AAF1EBC3C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0C6DB-DA2A-4C9D-A2C7-CC4CFBF3C817}" type="datetimeFigureOut">
              <a:rPr lang="en-US" smtClean="0"/>
              <a:pPr/>
              <a:t>7/16/2021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2219A-73F7-44A9-B6F9-AAF1EBC3C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0C6DB-DA2A-4C9D-A2C7-CC4CFBF3C817}" type="datetimeFigureOut">
              <a:rPr lang="en-US" smtClean="0"/>
              <a:pPr/>
              <a:t>7/16/2021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2219A-73F7-44A9-B6F9-AAF1EBC3C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0C6DB-DA2A-4C9D-A2C7-CC4CFBF3C817}" type="datetimeFigureOut">
              <a:rPr lang="en-US" smtClean="0"/>
              <a:pPr/>
              <a:t>7/16/2021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2219A-73F7-44A9-B6F9-AAF1EBC3C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0C6DB-DA2A-4C9D-A2C7-CC4CFBF3C817}" type="datetimeFigureOut">
              <a:rPr lang="en-US" smtClean="0"/>
              <a:pPr/>
              <a:t>7/16/2021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2219A-73F7-44A9-B6F9-AAF1EBC3C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0C6DB-DA2A-4C9D-A2C7-CC4CFBF3C817}" type="datetimeFigureOut">
              <a:rPr lang="en-US" smtClean="0"/>
              <a:pPr/>
              <a:t>7/16/2021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2219A-73F7-44A9-B6F9-AAF1EBC3C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0C6DB-DA2A-4C9D-A2C7-CC4CFBF3C817}" type="datetimeFigureOut">
              <a:rPr lang="en-US" smtClean="0"/>
              <a:pPr/>
              <a:t>7/16/2021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2219A-73F7-44A9-B6F9-AAF1EBC3C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0C6DB-DA2A-4C9D-A2C7-CC4CFBF3C817}" type="datetimeFigureOut">
              <a:rPr lang="en-US" smtClean="0"/>
              <a:pPr/>
              <a:t>7/16/2021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2219A-73F7-44A9-B6F9-AAF1EBC3C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0C6DB-DA2A-4C9D-A2C7-CC4CFBF3C817}" type="datetimeFigureOut">
              <a:rPr lang="en-US" smtClean="0"/>
              <a:pPr/>
              <a:t>7/16/2021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2219A-73F7-44A9-B6F9-AAF1EBC3C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0C6DB-DA2A-4C9D-A2C7-CC4CFBF3C817}" type="datetimeFigureOut">
              <a:rPr lang="en-US" smtClean="0"/>
              <a:pPr/>
              <a:t>7/16/2021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2219A-73F7-44A9-B6F9-AAF1EBC3CA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Cross Is Not Greater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十架不會重過主恩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260648"/>
            <a:ext cx="4824536" cy="506487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b="1" dirty="0"/>
              <a:t>十架不會重過主恩典</a:t>
            </a:r>
            <a:br>
              <a:rPr lang="zh-TW" alt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196752"/>
            <a:ext cx="7304856" cy="5400600"/>
          </a:xfrm>
        </p:spPr>
        <p:txBody>
          <a:bodyPr numCol="2"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主賜的十架雖然沉重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總不重過主恩典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可怕的風浪雖環繞我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但不能遮掩主面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十架不會重過主恩典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風波不能遮掩主愛臉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我心真快樂滿足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因知主與我同在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故能得勝且有餘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靈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程的荊棘雖然眾多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主戴荊冕更難過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我飲的苦杯算得甚麼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客西馬尼更苦楚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恩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主的愛光照得更亮，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照在我困苦路中，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若我能謙卑幫助他人，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我擔子必更輕鬆。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遵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行主旨意充滿喜樂，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當我活在祂面前，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我帶一切到主寶血泉，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只有它使我完全。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176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十架不會重過主恩典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祂賜的十架雖然沉</dc:title>
  <dc:creator>mary</dc:creator>
  <cp:lastModifiedBy>mary</cp:lastModifiedBy>
  <cp:revision>6</cp:revision>
  <dcterms:created xsi:type="dcterms:W3CDTF">2021-07-15T15:47:32Z</dcterms:created>
  <dcterms:modified xsi:type="dcterms:W3CDTF">2021-07-16T15:25:02Z</dcterms:modified>
</cp:coreProperties>
</file>