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4F273-8140-4426-99AB-25BE33EDEA42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D82CC-AFD8-47A1-B9B7-7204860690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ものみなこぞりて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も</a:t>
            </a:r>
            <a:r>
              <a:rPr lang="ja-JP" altLang="en-US" b="1"/>
              <a:t>のみなこぞりて</a:t>
            </a:r>
            <a:r>
              <a:rPr lang="ja-JP" altLang="en-US"/>
              <a:t/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3960440" cy="4658072"/>
          </a:xfrm>
        </p:spPr>
        <p:txBody>
          <a:bodyPr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ものみなこぞりて、みかみをたたえよ、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ハレルヤ、ハレルヤ。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光のもとなる　日を造りましし、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みかみをたたえよ</a:t>
            </a:r>
            <a:r>
              <a:rPr lang="ja-JP" altLang="en-US" sz="1600" b="1" smtClean="0">
                <a:solidFill>
                  <a:srgbClr val="FF0000"/>
                </a:solidFill>
              </a:rPr>
              <a:t>、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600" b="1" smtClean="0">
                <a:solidFill>
                  <a:srgbClr val="FF0000"/>
                </a:solidFill>
              </a:rPr>
              <a:t>御神をたた</a:t>
            </a:r>
            <a:r>
              <a:rPr lang="ja-JP" altLang="en-US" sz="1600" b="1" smtClean="0">
                <a:solidFill>
                  <a:srgbClr val="FF0000"/>
                </a:solidFill>
              </a:rPr>
              <a:t>え</a:t>
            </a:r>
            <a:r>
              <a:rPr lang="ja-JP" altLang="en-US" sz="1600" b="1" smtClean="0">
                <a:solidFill>
                  <a:srgbClr val="FF0000"/>
                </a:solidFill>
              </a:rPr>
              <a:t>よ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)</a:t>
            </a:r>
            <a:endParaRPr lang="ja-JP" altLang="en-US" sz="1600" b="1" smtClean="0">
              <a:solidFill>
                <a:srgbClr val="FF0000"/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ハレルヤ、ハレルヤ、ハレルヤ。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月かげさやかに　み空にかがやく、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ハレルヤ、ハレルヤ。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きらめく星をも、静かにみちびく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小川の流れは　ほめごとささやく、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ハレルヤ、ハレルヤ。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実りも豊けき、大地を与えし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世の悩みも死も　いかで恐るべき、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ハレルヤ、ハレルヤ。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たがいに助くる　心を賜いし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ものみなこぞりて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ものみなこぞりて </dc:title>
  <dc:creator>mary</dc:creator>
  <cp:lastModifiedBy>mary</cp:lastModifiedBy>
  <cp:revision>11</cp:revision>
  <dcterms:created xsi:type="dcterms:W3CDTF">2021-07-30T15:55:49Z</dcterms:created>
  <dcterms:modified xsi:type="dcterms:W3CDTF">2021-07-30T18:49:18Z</dcterms:modified>
</cp:coreProperties>
</file>