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1525-A109-44C5-B076-4C1483404E81}" type="datetimeFigureOut">
              <a:rPr lang="en-US" smtClean="0"/>
              <a:pPr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AD990-FC8B-4D9F-9C83-1D26BF3283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1525-A109-44C5-B076-4C1483404E81}" type="datetimeFigureOut">
              <a:rPr lang="en-US" smtClean="0"/>
              <a:pPr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AD990-FC8B-4D9F-9C83-1D26BF3283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1525-A109-44C5-B076-4C1483404E81}" type="datetimeFigureOut">
              <a:rPr lang="en-US" smtClean="0"/>
              <a:pPr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AD990-FC8B-4D9F-9C83-1D26BF3283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1525-A109-44C5-B076-4C1483404E81}" type="datetimeFigureOut">
              <a:rPr lang="en-US" smtClean="0"/>
              <a:pPr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AD990-FC8B-4D9F-9C83-1D26BF3283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1525-A109-44C5-B076-4C1483404E81}" type="datetimeFigureOut">
              <a:rPr lang="en-US" smtClean="0"/>
              <a:pPr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AD990-FC8B-4D9F-9C83-1D26BF3283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1525-A109-44C5-B076-4C1483404E81}" type="datetimeFigureOut">
              <a:rPr lang="en-US" smtClean="0"/>
              <a:pPr/>
              <a:t>7/5/2021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AD990-FC8B-4D9F-9C83-1D26BF3283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1525-A109-44C5-B076-4C1483404E81}" type="datetimeFigureOut">
              <a:rPr lang="en-US" smtClean="0"/>
              <a:pPr/>
              <a:t>7/5/2021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AD990-FC8B-4D9F-9C83-1D26BF3283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1525-A109-44C5-B076-4C1483404E81}" type="datetimeFigureOut">
              <a:rPr lang="en-US" smtClean="0"/>
              <a:pPr/>
              <a:t>7/5/2021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AD990-FC8B-4D9F-9C83-1D26BF3283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1525-A109-44C5-B076-4C1483404E81}" type="datetimeFigureOut">
              <a:rPr lang="en-US" smtClean="0"/>
              <a:pPr/>
              <a:t>7/5/2021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AD990-FC8B-4D9F-9C83-1D26BF3283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1525-A109-44C5-B076-4C1483404E81}" type="datetimeFigureOut">
              <a:rPr lang="en-US" smtClean="0"/>
              <a:pPr/>
              <a:t>7/5/2021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AD990-FC8B-4D9F-9C83-1D26BF3283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1525-A109-44C5-B076-4C1483404E81}" type="datetimeFigureOut">
              <a:rPr lang="en-US" smtClean="0"/>
              <a:pPr/>
              <a:t>7/5/2021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AD990-FC8B-4D9F-9C83-1D26BF3283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F1525-A109-44C5-B076-4C1483404E81}" type="datetimeFigureOut">
              <a:rPr lang="en-US" smtClean="0"/>
              <a:pPr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AD990-FC8B-4D9F-9C83-1D26BF32836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영혼이 은총 입어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みくにのここちす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476672"/>
            <a:ext cx="3960440" cy="5040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ja-JP" altLang="en-US"/>
              <a:t> </a:t>
            </a:r>
            <a:r>
              <a:rPr lang="ja-JP" altLang="en-US" b="1"/>
              <a:t>みくにのここちす</a:t>
            </a:r>
            <a:br>
              <a:rPr lang="ja-JP" altLang="en-US" b="1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628800"/>
            <a:ext cx="4680520" cy="4464496"/>
          </a:xfrm>
        </p:spPr>
        <p:txBody>
          <a:bodyPr>
            <a:noAutofit/>
          </a:bodyPr>
          <a:lstStyle/>
          <a:p>
            <a:pPr algn="l"/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悲しみつきざる うきよにありても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日々主と歩めば みくにのここちす</a:t>
            </a:r>
          </a:p>
          <a:p>
            <a:pPr algn="l"/>
            <a:endParaRPr lang="ja-JP" altLang="en-US" sz="20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20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ja-JP" altLang="en-US" sz="2000" b="1" smtClean="0">
                <a:solidFill>
                  <a:srgbClr val="FF0000"/>
                </a:solidFill>
              </a:rPr>
              <a:t>ハレルヤ！罪とが消されし我が身は</a:t>
            </a:r>
          </a:p>
          <a:p>
            <a:pPr algn="l"/>
            <a:r>
              <a:rPr lang="ja-JP" altLang="en-US" sz="2000" b="1" smtClean="0">
                <a:solidFill>
                  <a:srgbClr val="FF0000"/>
                </a:solidFill>
              </a:rPr>
              <a:t>いずくにありとも みくにのここちす</a:t>
            </a:r>
          </a:p>
          <a:p>
            <a:pPr algn="l"/>
            <a:endParaRPr lang="ja-JP" altLang="en-US" sz="20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かなたのみくには みかおのほほえみ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はいするこころの 中にもたてらる</a:t>
            </a:r>
          </a:p>
          <a:p>
            <a:pPr algn="l"/>
            <a:endParaRPr lang="ja-JP" altLang="en-US" sz="20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山にも谷にも 小屋にも宮にも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日々主とすまえば みくにのここちす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129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みくにのここちす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 Krist' ti da ọkan mi nde</dc:title>
  <dc:creator>mary</dc:creator>
  <cp:lastModifiedBy>mary</cp:lastModifiedBy>
  <cp:revision>6</cp:revision>
  <dcterms:created xsi:type="dcterms:W3CDTF">2021-07-05T16:18:17Z</dcterms:created>
  <dcterms:modified xsi:type="dcterms:W3CDTF">2021-07-05T19:29:29Z</dcterms:modified>
</cp:coreProperties>
</file>