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5C8DD-9376-4161-8A5A-46442EE1F80B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27BF1-EBE2-48EB-912B-98F3019DD2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くしき主のひかり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3816424" cy="57606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く</a:t>
            </a:r>
            <a:r>
              <a:rPr lang="ja-JP" altLang="en-US" b="1"/>
              <a:t>しき主のひかり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268760"/>
            <a:ext cx="3960440" cy="475252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くしき主の光 こころに満つ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み空わたる日の かげにまさる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ああ主よ わが主よ 輝く御姿を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胸にうつすとは わが主の恵み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くしき物の音は こころにみつ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口に言い得ねど 主はききたもう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春ののどけさは こころにみつ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鳥は声きよく 花はかおる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愛のよろこびは こころにみつ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かくてわが歌は ついに成りぬ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くしき主のひかり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くしき主のひかり </dc:title>
  <dc:creator>mary</dc:creator>
  <cp:lastModifiedBy>mary</cp:lastModifiedBy>
  <cp:revision>4</cp:revision>
  <dcterms:created xsi:type="dcterms:W3CDTF">2021-07-09T18:17:21Z</dcterms:created>
  <dcterms:modified xsi:type="dcterms:W3CDTF">2021-07-09T18:38:10Z</dcterms:modified>
</cp:coreProperties>
</file>