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5BE4-8F7C-404F-A6C2-64CEAD23779F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2BD2-9221-488B-94C3-F5F7F1E4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5BE4-8F7C-404F-A6C2-64CEAD23779F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2BD2-9221-488B-94C3-F5F7F1E4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5BE4-8F7C-404F-A6C2-64CEAD23779F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2BD2-9221-488B-94C3-F5F7F1E4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5BE4-8F7C-404F-A6C2-64CEAD23779F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2BD2-9221-488B-94C3-F5F7F1E4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5BE4-8F7C-404F-A6C2-64CEAD23779F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2BD2-9221-488B-94C3-F5F7F1E4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5BE4-8F7C-404F-A6C2-64CEAD23779F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2BD2-9221-488B-94C3-F5F7F1E4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5BE4-8F7C-404F-A6C2-64CEAD23779F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2BD2-9221-488B-94C3-F5F7F1E4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5BE4-8F7C-404F-A6C2-64CEAD23779F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2BD2-9221-488B-94C3-F5F7F1E4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5BE4-8F7C-404F-A6C2-64CEAD23779F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2BD2-9221-488B-94C3-F5F7F1E4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5BE4-8F7C-404F-A6C2-64CEAD23779F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2BD2-9221-488B-94C3-F5F7F1E4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5BE4-8F7C-404F-A6C2-64CEAD23779F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2BD2-9221-488B-94C3-F5F7F1E40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A5BE4-8F7C-404F-A6C2-64CEAD23779F}" type="datetimeFigureOut">
              <a:rPr lang="en-US" smtClean="0"/>
              <a:pPr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D2BD2-9221-488B-94C3-F5F7F1E40C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ake My Soul In Joyful Lay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ใจเอ๋ยจงตื่นขึ้นเถิด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332656"/>
            <a:ext cx="475252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ใจ</a:t>
            </a:r>
            <a:r>
              <a:rPr lang="th-TH" b="1" dirty="0"/>
              <a:t>เอ๋ยจงตื่นขึ้นเถิด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7632848" cy="4176464"/>
          </a:xfrm>
        </p:spPr>
        <p:txBody>
          <a:bodyPr numCol="2"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1.ใจเอ๋ยจงตื่นขึ้นเถิดแล้วเร่ง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เปล่งเสียงสรรเสริญร้องถวายเพลง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แด่องค์พระเจ้าพระมหาไถ่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ผู้ทรงเมตตาไพร่ฟ้าทั่วไป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</a:t>
            </a:r>
            <a:endParaRPr lang="th-TH" sz="16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โอความรักล้ำเสิศ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ความรักล้ำเลิศ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ความรักประเสริฐของพระเยซู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2.ทรงเห็นตัวข้าฯตกเข้าอบาย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ยังช่วยให้หลุดพ้นความชั่วร้าย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ทรงมีพระทัยรักใคร่มนุษย์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เพราะทรงเมตตาไพร่ฟ้าที่สุด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แม้พวกศัตรูเหล่าโลกมนุษย์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หรือหมู่มารร้ายยกมายงยุทธ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พระองค์ทรงช่วยข้าฯไม่ได้หยุด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เพราะทรงเมตตาไม่มีสิ้นสุด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4.เมื่อมีทุกข์ร้อนเหมือนก้อนเมฆหนา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และฟ้าคะนองพายุพัดกล้า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พระองค์สถิตให้ข้าฯไม่กลัว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เพราะทรงเมตตาไพร่ฟ้าหมดทั่ว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131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ใจเอ๋ยจงตื่นขึ้นเถิด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ใจเอ๋ยจงตื่นขึ้นเถิด </dc:title>
  <dc:creator>mary</dc:creator>
  <cp:lastModifiedBy>mary</cp:lastModifiedBy>
  <cp:revision>6</cp:revision>
  <dcterms:created xsi:type="dcterms:W3CDTF">2021-07-28T13:34:13Z</dcterms:created>
  <dcterms:modified xsi:type="dcterms:W3CDTF">2021-07-29T21:44:42Z</dcterms:modified>
</cp:coreProperties>
</file>